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497"/>
    <p:restoredTop sz="94611"/>
  </p:normalViewPr>
  <p:slideViewPr>
    <p:cSldViewPr snapToGrid="0" snapToObjects="1">
      <p:cViewPr varScale="1">
        <p:scale>
          <a:sx n="64" d="100"/>
          <a:sy n="64" d="100"/>
        </p:scale>
        <p:origin x="184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mtpalau.org/wp-content/uploads/2020/05/MM-13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viernes 13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C472A41-8B92-B579-4FC4-034CB53D1706}"/>
              </a:ext>
            </a:extLst>
          </p:cNvPr>
          <p:cNvSpPr/>
          <p:nvPr/>
        </p:nvSpPr>
        <p:spPr>
          <a:xfrm>
            <a:off x="1180426" y="6005860"/>
            <a:ext cx="7963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https://cmtpalau.org/wp-content/uploads/2020/05/MM-13.pdf</a:t>
            </a:r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B2C62EB-C05E-EF9B-5440-B811F1C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0" y="1385093"/>
            <a:ext cx="7510678" cy="3886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784B72-3931-B7B2-5D31-037B3ECCABB2}"/>
              </a:ext>
            </a:extLst>
          </p:cNvPr>
          <p:cNvSpPr/>
          <p:nvPr/>
        </p:nvSpPr>
        <p:spPr>
          <a:xfrm>
            <a:off x="395073" y="319019"/>
            <a:ext cx="835385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Hoy 13 de mayo celebramos </a:t>
            </a:r>
          </a:p>
          <a:p>
            <a:pPr algn="ctr"/>
            <a:r>
              <a:rPr lang="es-E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Virgen de Fátima.</a:t>
            </a:r>
          </a:p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Recemos todos juntos un AVE MARÍA pidiéndole por la PAZ en el mundo entero.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7BB397-A779-A1FC-7968-EDDBC67C7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3479" r="1897" b="2318"/>
          <a:stretch/>
        </p:blipFill>
        <p:spPr>
          <a:xfrm>
            <a:off x="699167" y="3429000"/>
            <a:ext cx="2458046" cy="31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45149DD-92BD-ABE4-F7AA-24F64D75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62" y="3833413"/>
            <a:ext cx="4640371" cy="23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3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DFD710-94B8-8032-FB4E-214873C7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19800" cy="6019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472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3289</TotalTime>
  <Words>58</Words>
  <Application>Microsoft Macintosh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Microsoft Office User</cp:lastModifiedBy>
  <cp:revision>39</cp:revision>
  <dcterms:created xsi:type="dcterms:W3CDTF">2020-09-24T07:04:10Z</dcterms:created>
  <dcterms:modified xsi:type="dcterms:W3CDTF">2022-05-08T14:49:19Z</dcterms:modified>
</cp:coreProperties>
</file>