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6"/>
  </p:normalViewPr>
  <p:slideViewPr>
    <p:cSldViewPr snapToGrid="0" snapToObjects="1">
      <p:cViewPr varScale="1">
        <p:scale>
          <a:sx n="108" d="100"/>
          <a:sy n="108" d="100"/>
        </p:scale>
        <p:origin x="192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mtpalau.org/wp-content/uploads/2020/05/MM-1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https://i0.wp.com/europa.cmtpalau.org/wp-content/uploads/2020/05/claveles.png?resize=1200%2C640&amp;ssl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martes 17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83C12-FBBE-3A4A-9094-230818118347}"/>
              </a:ext>
            </a:extLst>
          </p:cNvPr>
          <p:cNvSpPr/>
          <p:nvPr/>
        </p:nvSpPr>
        <p:spPr>
          <a:xfrm>
            <a:off x="1193456" y="5507474"/>
            <a:ext cx="707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https://cmtpalau.org/wp-content/uploads/2020/05/MM-17.pdf</a:t>
            </a:r>
            <a:endParaRPr lang="es-E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94760-A021-444B-8C49-AF963FDFC6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420" y="2194559"/>
            <a:ext cx="11852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Imagen 1" descr="DÍA 17. LOS CLAVELES. LA FORTALEZA.">
            <a:extLst>
              <a:ext uri="{FF2B5EF4-FFF2-40B4-BE49-F238E27FC236}">
                <a16:creationId xmlns:a16="http://schemas.microsoft.com/office/drawing/2014/main" id="{2C81F5DF-BC23-C74C-8A08-37E76393F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" y="1165860"/>
            <a:ext cx="732348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445D0-7140-F349-80EA-97A19253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28925"/>
            <a:ext cx="5321300" cy="5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391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trini lopez lopez</cp:lastModifiedBy>
  <cp:revision>35</cp:revision>
  <dcterms:created xsi:type="dcterms:W3CDTF">2020-09-24T07:04:10Z</dcterms:created>
  <dcterms:modified xsi:type="dcterms:W3CDTF">2022-05-11T08:18:02Z</dcterms:modified>
</cp:coreProperties>
</file>