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1" r:id="rId5"/>
    <p:sldId id="259" r:id="rId6"/>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30"/>
    <p:restoredTop sz="94686"/>
  </p:normalViewPr>
  <p:slideViewPr>
    <p:cSldViewPr snapToGrid="0">
      <p:cViewPr varScale="1">
        <p:scale>
          <a:sx n="98" d="100"/>
          <a:sy n="98" d="100"/>
        </p:scale>
        <p:origin x="1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7B526DA-760A-A80F-F687-C15DFD38C324}"/>
              </a:ext>
            </a:extLst>
          </p:cNvPr>
          <p:cNvSpPr>
            <a:spLocks noGrp="1"/>
          </p:cNvSpPr>
          <p:nvPr>
            <p:ph type="dt" sz="half" idx="10"/>
          </p:nvPr>
        </p:nvSpPr>
        <p:spPr/>
        <p:txBody>
          <a:bodyPr/>
          <a:lstStyle>
            <a:lvl1pPr>
              <a:defRPr/>
            </a:lvl1pPr>
          </a:lstStyle>
          <a:p>
            <a:pPr>
              <a:defRPr/>
            </a:pPr>
            <a:fld id="{0ADBB8D2-B77C-D340-9A5E-18C5D827499C}"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2B08746B-244B-137F-F234-5373E2BBC52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BCF684A6-F9D2-433D-2E08-32F4270BD138}"/>
              </a:ext>
            </a:extLst>
          </p:cNvPr>
          <p:cNvSpPr>
            <a:spLocks noGrp="1"/>
          </p:cNvSpPr>
          <p:nvPr>
            <p:ph type="sldNum" sz="quarter" idx="12"/>
          </p:nvPr>
        </p:nvSpPr>
        <p:spPr/>
        <p:txBody>
          <a:bodyPr/>
          <a:lstStyle>
            <a:lvl1pPr>
              <a:defRPr/>
            </a:lvl1pPr>
          </a:lstStyle>
          <a:p>
            <a:pPr>
              <a:defRPr/>
            </a:pPr>
            <a:fld id="{8F70AA82-B43D-CA4D-86BC-D93FA40C404C}" type="slidenum">
              <a:rPr lang="es-ES"/>
              <a:pPr>
                <a:defRPr/>
              </a:pPr>
              <a:t>‹Nº›</a:t>
            </a:fld>
            <a:endParaRPr lang="es-ES"/>
          </a:p>
        </p:txBody>
      </p:sp>
    </p:spTree>
    <p:extLst>
      <p:ext uri="{BB962C8B-B14F-4D97-AF65-F5344CB8AC3E}">
        <p14:creationId xmlns:p14="http://schemas.microsoft.com/office/powerpoint/2010/main" val="223943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3BE72A-3A75-1B6F-D0F3-17BE5A681C5F}"/>
              </a:ext>
            </a:extLst>
          </p:cNvPr>
          <p:cNvSpPr>
            <a:spLocks noGrp="1"/>
          </p:cNvSpPr>
          <p:nvPr>
            <p:ph type="dt" sz="half" idx="10"/>
          </p:nvPr>
        </p:nvSpPr>
        <p:spPr/>
        <p:txBody>
          <a:bodyPr/>
          <a:lstStyle>
            <a:lvl1pPr>
              <a:defRPr/>
            </a:lvl1pPr>
          </a:lstStyle>
          <a:p>
            <a:pPr>
              <a:defRPr/>
            </a:pPr>
            <a:fld id="{5C36292A-44B1-084D-988B-426EF872404B}"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5E86A225-2497-7467-BBA0-8110E4BFCA8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93DD98F-F4DD-42D1-E7EB-729047472861}"/>
              </a:ext>
            </a:extLst>
          </p:cNvPr>
          <p:cNvSpPr>
            <a:spLocks noGrp="1"/>
          </p:cNvSpPr>
          <p:nvPr>
            <p:ph type="sldNum" sz="quarter" idx="12"/>
          </p:nvPr>
        </p:nvSpPr>
        <p:spPr/>
        <p:txBody>
          <a:bodyPr/>
          <a:lstStyle>
            <a:lvl1pPr>
              <a:defRPr/>
            </a:lvl1pPr>
          </a:lstStyle>
          <a:p>
            <a:pPr>
              <a:defRPr/>
            </a:pPr>
            <a:fld id="{2E4ED6B7-F6C2-A444-8E91-EF290247FD22}" type="slidenum">
              <a:rPr lang="es-ES"/>
              <a:pPr>
                <a:defRPr/>
              </a:pPr>
              <a:t>‹Nº›</a:t>
            </a:fld>
            <a:endParaRPr lang="es-ES"/>
          </a:p>
        </p:txBody>
      </p:sp>
    </p:spTree>
    <p:extLst>
      <p:ext uri="{BB962C8B-B14F-4D97-AF65-F5344CB8AC3E}">
        <p14:creationId xmlns:p14="http://schemas.microsoft.com/office/powerpoint/2010/main" val="225983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7FC8AA-2AA0-6866-F158-65D7E12130D0}"/>
              </a:ext>
            </a:extLst>
          </p:cNvPr>
          <p:cNvSpPr>
            <a:spLocks noGrp="1"/>
          </p:cNvSpPr>
          <p:nvPr>
            <p:ph type="dt" sz="half" idx="10"/>
          </p:nvPr>
        </p:nvSpPr>
        <p:spPr/>
        <p:txBody>
          <a:bodyPr/>
          <a:lstStyle>
            <a:lvl1pPr>
              <a:defRPr/>
            </a:lvl1pPr>
          </a:lstStyle>
          <a:p>
            <a:pPr>
              <a:defRPr/>
            </a:pPr>
            <a:fld id="{D16887C4-78C5-9B46-A7C3-BFD801387750}"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6839755C-8594-1F87-5C58-A0E848E0136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C7E3B11-2377-01B4-141D-F894771CDF4F}"/>
              </a:ext>
            </a:extLst>
          </p:cNvPr>
          <p:cNvSpPr>
            <a:spLocks noGrp="1"/>
          </p:cNvSpPr>
          <p:nvPr>
            <p:ph type="sldNum" sz="quarter" idx="12"/>
          </p:nvPr>
        </p:nvSpPr>
        <p:spPr/>
        <p:txBody>
          <a:bodyPr/>
          <a:lstStyle>
            <a:lvl1pPr>
              <a:defRPr/>
            </a:lvl1pPr>
          </a:lstStyle>
          <a:p>
            <a:pPr>
              <a:defRPr/>
            </a:pPr>
            <a:fld id="{95362010-955A-AE4A-823E-71CF7B7F8CDA}" type="slidenum">
              <a:rPr lang="es-ES"/>
              <a:pPr>
                <a:defRPr/>
              </a:pPr>
              <a:t>‹Nº›</a:t>
            </a:fld>
            <a:endParaRPr lang="es-ES"/>
          </a:p>
        </p:txBody>
      </p:sp>
    </p:spTree>
    <p:extLst>
      <p:ext uri="{BB962C8B-B14F-4D97-AF65-F5344CB8AC3E}">
        <p14:creationId xmlns:p14="http://schemas.microsoft.com/office/powerpoint/2010/main" val="117369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A774BF5-E17B-61F4-CDE1-8765A4705738}"/>
              </a:ext>
            </a:extLst>
          </p:cNvPr>
          <p:cNvSpPr>
            <a:spLocks noGrp="1"/>
          </p:cNvSpPr>
          <p:nvPr>
            <p:ph type="dt" sz="half" idx="10"/>
          </p:nvPr>
        </p:nvSpPr>
        <p:spPr/>
        <p:txBody>
          <a:bodyPr/>
          <a:lstStyle>
            <a:lvl1pPr>
              <a:defRPr/>
            </a:lvl1pPr>
          </a:lstStyle>
          <a:p>
            <a:pPr>
              <a:defRPr/>
            </a:pPr>
            <a:fld id="{DEA7AD1E-2D16-004D-9C26-954989A5F4C9}"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B8577975-39AA-7D40-24A5-072B295D141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75CBECB-A1AB-6281-6D0F-4A204A7C9D64}"/>
              </a:ext>
            </a:extLst>
          </p:cNvPr>
          <p:cNvSpPr>
            <a:spLocks noGrp="1"/>
          </p:cNvSpPr>
          <p:nvPr>
            <p:ph type="sldNum" sz="quarter" idx="12"/>
          </p:nvPr>
        </p:nvSpPr>
        <p:spPr/>
        <p:txBody>
          <a:bodyPr/>
          <a:lstStyle>
            <a:lvl1pPr>
              <a:defRPr/>
            </a:lvl1pPr>
          </a:lstStyle>
          <a:p>
            <a:pPr>
              <a:defRPr/>
            </a:pPr>
            <a:fld id="{EF7AA69A-9A99-D844-B57B-4AF4B57A90C1}" type="slidenum">
              <a:rPr lang="es-ES"/>
              <a:pPr>
                <a:defRPr/>
              </a:pPr>
              <a:t>‹Nº›</a:t>
            </a:fld>
            <a:endParaRPr lang="es-ES"/>
          </a:p>
        </p:txBody>
      </p:sp>
    </p:spTree>
    <p:extLst>
      <p:ext uri="{BB962C8B-B14F-4D97-AF65-F5344CB8AC3E}">
        <p14:creationId xmlns:p14="http://schemas.microsoft.com/office/powerpoint/2010/main" val="398754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AE8F68-535C-3518-DCFB-6281DF1FF1BD}"/>
              </a:ext>
            </a:extLst>
          </p:cNvPr>
          <p:cNvSpPr>
            <a:spLocks noGrp="1"/>
          </p:cNvSpPr>
          <p:nvPr>
            <p:ph type="dt" sz="half" idx="10"/>
          </p:nvPr>
        </p:nvSpPr>
        <p:spPr/>
        <p:txBody>
          <a:bodyPr/>
          <a:lstStyle>
            <a:lvl1pPr>
              <a:defRPr/>
            </a:lvl1pPr>
          </a:lstStyle>
          <a:p>
            <a:pPr>
              <a:defRPr/>
            </a:pPr>
            <a:fld id="{757436D9-C8FB-944E-8B4C-3BB400227B70}"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9CD762A5-EF3B-0D4E-8043-5D9065DDEDDE}"/>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DFAC856-94EC-EBBE-5756-2BBE9CEE6A45}"/>
              </a:ext>
            </a:extLst>
          </p:cNvPr>
          <p:cNvSpPr>
            <a:spLocks noGrp="1"/>
          </p:cNvSpPr>
          <p:nvPr>
            <p:ph type="sldNum" sz="quarter" idx="12"/>
          </p:nvPr>
        </p:nvSpPr>
        <p:spPr/>
        <p:txBody>
          <a:bodyPr/>
          <a:lstStyle>
            <a:lvl1pPr>
              <a:defRPr/>
            </a:lvl1pPr>
          </a:lstStyle>
          <a:p>
            <a:pPr>
              <a:defRPr/>
            </a:pPr>
            <a:fld id="{BB2DA7CF-C355-564D-A63A-9116974FC065}" type="slidenum">
              <a:rPr lang="es-ES"/>
              <a:pPr>
                <a:defRPr/>
              </a:pPr>
              <a:t>‹Nº›</a:t>
            </a:fld>
            <a:endParaRPr lang="es-ES"/>
          </a:p>
        </p:txBody>
      </p:sp>
    </p:spTree>
    <p:extLst>
      <p:ext uri="{BB962C8B-B14F-4D97-AF65-F5344CB8AC3E}">
        <p14:creationId xmlns:p14="http://schemas.microsoft.com/office/powerpoint/2010/main" val="85852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1DD6B251-3851-82B7-5D1E-9DD5A6F715C0}"/>
              </a:ext>
            </a:extLst>
          </p:cNvPr>
          <p:cNvSpPr>
            <a:spLocks noGrp="1"/>
          </p:cNvSpPr>
          <p:nvPr>
            <p:ph type="dt" sz="half" idx="10"/>
          </p:nvPr>
        </p:nvSpPr>
        <p:spPr/>
        <p:txBody>
          <a:bodyPr/>
          <a:lstStyle>
            <a:lvl1pPr>
              <a:defRPr/>
            </a:lvl1pPr>
          </a:lstStyle>
          <a:p>
            <a:pPr>
              <a:defRPr/>
            </a:pPr>
            <a:fld id="{FF18217B-D585-5C4D-8CA5-50E1048418E8}" type="datetimeFigureOut">
              <a:rPr lang="es-ES"/>
              <a:pPr>
                <a:defRPr/>
              </a:pPr>
              <a:t>11/12/22</a:t>
            </a:fld>
            <a:endParaRPr lang="es-ES"/>
          </a:p>
        </p:txBody>
      </p:sp>
      <p:sp>
        <p:nvSpPr>
          <p:cNvPr id="6" name="Marcador de pie de página 4">
            <a:extLst>
              <a:ext uri="{FF2B5EF4-FFF2-40B4-BE49-F238E27FC236}">
                <a16:creationId xmlns:a16="http://schemas.microsoft.com/office/drawing/2014/main" id="{CD1F0196-32A1-1A4F-8895-E81E48F47ABF}"/>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1AADFF9-9283-4D9A-B367-F3AC0A5DC8D0}"/>
              </a:ext>
            </a:extLst>
          </p:cNvPr>
          <p:cNvSpPr>
            <a:spLocks noGrp="1"/>
          </p:cNvSpPr>
          <p:nvPr>
            <p:ph type="sldNum" sz="quarter" idx="12"/>
          </p:nvPr>
        </p:nvSpPr>
        <p:spPr/>
        <p:txBody>
          <a:bodyPr/>
          <a:lstStyle>
            <a:lvl1pPr>
              <a:defRPr/>
            </a:lvl1pPr>
          </a:lstStyle>
          <a:p>
            <a:pPr>
              <a:defRPr/>
            </a:pPr>
            <a:fld id="{FC4FF809-A563-4C49-8044-12B7864A66F9}" type="slidenum">
              <a:rPr lang="es-ES"/>
              <a:pPr>
                <a:defRPr/>
              </a:pPr>
              <a:t>‹Nº›</a:t>
            </a:fld>
            <a:endParaRPr lang="es-ES"/>
          </a:p>
        </p:txBody>
      </p:sp>
    </p:spTree>
    <p:extLst>
      <p:ext uri="{BB962C8B-B14F-4D97-AF65-F5344CB8AC3E}">
        <p14:creationId xmlns:p14="http://schemas.microsoft.com/office/powerpoint/2010/main" val="7906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A6ACCF1B-4607-71FA-6114-41759A454594}"/>
              </a:ext>
            </a:extLst>
          </p:cNvPr>
          <p:cNvSpPr>
            <a:spLocks noGrp="1"/>
          </p:cNvSpPr>
          <p:nvPr>
            <p:ph type="dt" sz="half" idx="10"/>
          </p:nvPr>
        </p:nvSpPr>
        <p:spPr/>
        <p:txBody>
          <a:bodyPr/>
          <a:lstStyle>
            <a:lvl1pPr>
              <a:defRPr/>
            </a:lvl1pPr>
          </a:lstStyle>
          <a:p>
            <a:pPr>
              <a:defRPr/>
            </a:pPr>
            <a:fld id="{0388CDA5-62BA-664C-B569-6366CE26B58A}" type="datetimeFigureOut">
              <a:rPr lang="es-ES"/>
              <a:pPr>
                <a:defRPr/>
              </a:pPr>
              <a:t>11/12/22</a:t>
            </a:fld>
            <a:endParaRPr lang="es-ES"/>
          </a:p>
        </p:txBody>
      </p:sp>
      <p:sp>
        <p:nvSpPr>
          <p:cNvPr id="8" name="Marcador de pie de página 4">
            <a:extLst>
              <a:ext uri="{FF2B5EF4-FFF2-40B4-BE49-F238E27FC236}">
                <a16:creationId xmlns:a16="http://schemas.microsoft.com/office/drawing/2014/main" id="{C20AC54C-B8B9-D84E-FBA5-E3EFA8F296DA}"/>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FF9EF790-7429-94E9-ACE8-9A9148EC5FC2}"/>
              </a:ext>
            </a:extLst>
          </p:cNvPr>
          <p:cNvSpPr>
            <a:spLocks noGrp="1"/>
          </p:cNvSpPr>
          <p:nvPr>
            <p:ph type="sldNum" sz="quarter" idx="12"/>
          </p:nvPr>
        </p:nvSpPr>
        <p:spPr/>
        <p:txBody>
          <a:bodyPr/>
          <a:lstStyle>
            <a:lvl1pPr>
              <a:defRPr/>
            </a:lvl1pPr>
          </a:lstStyle>
          <a:p>
            <a:pPr>
              <a:defRPr/>
            </a:pPr>
            <a:fld id="{04BDADE6-C013-C540-8479-A7CF9D7A05EA}" type="slidenum">
              <a:rPr lang="es-ES"/>
              <a:pPr>
                <a:defRPr/>
              </a:pPr>
              <a:t>‹Nº›</a:t>
            </a:fld>
            <a:endParaRPr lang="es-ES"/>
          </a:p>
        </p:txBody>
      </p:sp>
    </p:spTree>
    <p:extLst>
      <p:ext uri="{BB962C8B-B14F-4D97-AF65-F5344CB8AC3E}">
        <p14:creationId xmlns:p14="http://schemas.microsoft.com/office/powerpoint/2010/main" val="244049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E7050641-AA3E-38B2-2D3C-EB3F524AEEAC}"/>
              </a:ext>
            </a:extLst>
          </p:cNvPr>
          <p:cNvSpPr>
            <a:spLocks noGrp="1"/>
          </p:cNvSpPr>
          <p:nvPr>
            <p:ph type="dt" sz="half" idx="10"/>
          </p:nvPr>
        </p:nvSpPr>
        <p:spPr/>
        <p:txBody>
          <a:bodyPr/>
          <a:lstStyle>
            <a:lvl1pPr>
              <a:defRPr/>
            </a:lvl1pPr>
          </a:lstStyle>
          <a:p>
            <a:pPr>
              <a:defRPr/>
            </a:pPr>
            <a:fld id="{C472374B-CF50-1E49-90F4-6A7FC73745A2}" type="datetimeFigureOut">
              <a:rPr lang="es-ES"/>
              <a:pPr>
                <a:defRPr/>
              </a:pPr>
              <a:t>11/12/22</a:t>
            </a:fld>
            <a:endParaRPr lang="es-ES"/>
          </a:p>
        </p:txBody>
      </p:sp>
      <p:sp>
        <p:nvSpPr>
          <p:cNvPr id="4" name="Marcador de pie de página 4">
            <a:extLst>
              <a:ext uri="{FF2B5EF4-FFF2-40B4-BE49-F238E27FC236}">
                <a16:creationId xmlns:a16="http://schemas.microsoft.com/office/drawing/2014/main" id="{358FC971-15C3-290F-8BFF-39EDC9A59B96}"/>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D1853F76-FADD-5C6B-AD45-307D0FD42D4A}"/>
              </a:ext>
            </a:extLst>
          </p:cNvPr>
          <p:cNvSpPr>
            <a:spLocks noGrp="1"/>
          </p:cNvSpPr>
          <p:nvPr>
            <p:ph type="sldNum" sz="quarter" idx="12"/>
          </p:nvPr>
        </p:nvSpPr>
        <p:spPr/>
        <p:txBody>
          <a:bodyPr/>
          <a:lstStyle>
            <a:lvl1pPr>
              <a:defRPr/>
            </a:lvl1pPr>
          </a:lstStyle>
          <a:p>
            <a:pPr>
              <a:defRPr/>
            </a:pPr>
            <a:fld id="{2D40B40D-0B62-5F40-82B7-FE521FF6F595}" type="slidenum">
              <a:rPr lang="es-ES"/>
              <a:pPr>
                <a:defRPr/>
              </a:pPr>
              <a:t>‹Nº›</a:t>
            </a:fld>
            <a:endParaRPr lang="es-ES"/>
          </a:p>
        </p:txBody>
      </p:sp>
    </p:spTree>
    <p:extLst>
      <p:ext uri="{BB962C8B-B14F-4D97-AF65-F5344CB8AC3E}">
        <p14:creationId xmlns:p14="http://schemas.microsoft.com/office/powerpoint/2010/main" val="170882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33C85E54-1A0F-7C6E-5C1A-DB04A86E0190}"/>
              </a:ext>
            </a:extLst>
          </p:cNvPr>
          <p:cNvSpPr>
            <a:spLocks noGrp="1"/>
          </p:cNvSpPr>
          <p:nvPr>
            <p:ph type="dt" sz="half" idx="10"/>
          </p:nvPr>
        </p:nvSpPr>
        <p:spPr/>
        <p:txBody>
          <a:bodyPr/>
          <a:lstStyle>
            <a:lvl1pPr>
              <a:defRPr/>
            </a:lvl1pPr>
          </a:lstStyle>
          <a:p>
            <a:pPr>
              <a:defRPr/>
            </a:pPr>
            <a:fld id="{59572658-153F-E442-8067-F45B25870160}" type="datetimeFigureOut">
              <a:rPr lang="es-ES"/>
              <a:pPr>
                <a:defRPr/>
              </a:pPr>
              <a:t>11/12/22</a:t>
            </a:fld>
            <a:endParaRPr lang="es-ES"/>
          </a:p>
        </p:txBody>
      </p:sp>
      <p:sp>
        <p:nvSpPr>
          <p:cNvPr id="3" name="Marcador de pie de página 4">
            <a:extLst>
              <a:ext uri="{FF2B5EF4-FFF2-40B4-BE49-F238E27FC236}">
                <a16:creationId xmlns:a16="http://schemas.microsoft.com/office/drawing/2014/main" id="{300C2359-C27F-1EAB-1719-F4F1809BD739}"/>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28D2B62D-943F-E87A-D736-931A87E83C5C}"/>
              </a:ext>
            </a:extLst>
          </p:cNvPr>
          <p:cNvSpPr>
            <a:spLocks noGrp="1"/>
          </p:cNvSpPr>
          <p:nvPr>
            <p:ph type="sldNum" sz="quarter" idx="12"/>
          </p:nvPr>
        </p:nvSpPr>
        <p:spPr/>
        <p:txBody>
          <a:bodyPr/>
          <a:lstStyle>
            <a:lvl1pPr>
              <a:defRPr/>
            </a:lvl1pPr>
          </a:lstStyle>
          <a:p>
            <a:pPr>
              <a:defRPr/>
            </a:pPr>
            <a:fld id="{B27915B8-23F1-0E47-AFFE-DF020988BDFB}" type="slidenum">
              <a:rPr lang="es-ES"/>
              <a:pPr>
                <a:defRPr/>
              </a:pPr>
              <a:t>‹Nº›</a:t>
            </a:fld>
            <a:endParaRPr lang="es-ES"/>
          </a:p>
        </p:txBody>
      </p:sp>
    </p:spTree>
    <p:extLst>
      <p:ext uri="{BB962C8B-B14F-4D97-AF65-F5344CB8AC3E}">
        <p14:creationId xmlns:p14="http://schemas.microsoft.com/office/powerpoint/2010/main" val="313588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F8E2028E-6654-B087-5EA0-0B4A52C792B1}"/>
              </a:ext>
            </a:extLst>
          </p:cNvPr>
          <p:cNvSpPr>
            <a:spLocks noGrp="1"/>
          </p:cNvSpPr>
          <p:nvPr>
            <p:ph type="dt" sz="half" idx="10"/>
          </p:nvPr>
        </p:nvSpPr>
        <p:spPr/>
        <p:txBody>
          <a:bodyPr/>
          <a:lstStyle>
            <a:lvl1pPr>
              <a:defRPr/>
            </a:lvl1pPr>
          </a:lstStyle>
          <a:p>
            <a:pPr>
              <a:defRPr/>
            </a:pPr>
            <a:fld id="{081007C8-93F2-5C40-83F4-131F045E4B20}" type="datetimeFigureOut">
              <a:rPr lang="es-ES"/>
              <a:pPr>
                <a:defRPr/>
              </a:pPr>
              <a:t>11/12/22</a:t>
            </a:fld>
            <a:endParaRPr lang="es-ES"/>
          </a:p>
        </p:txBody>
      </p:sp>
      <p:sp>
        <p:nvSpPr>
          <p:cNvPr id="6" name="Marcador de pie de página 4">
            <a:extLst>
              <a:ext uri="{FF2B5EF4-FFF2-40B4-BE49-F238E27FC236}">
                <a16:creationId xmlns:a16="http://schemas.microsoft.com/office/drawing/2014/main" id="{F98B012A-9056-0C18-30C1-2DC419494357}"/>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9EBDF62-E879-6569-2738-010F9613157A}"/>
              </a:ext>
            </a:extLst>
          </p:cNvPr>
          <p:cNvSpPr>
            <a:spLocks noGrp="1"/>
          </p:cNvSpPr>
          <p:nvPr>
            <p:ph type="sldNum" sz="quarter" idx="12"/>
          </p:nvPr>
        </p:nvSpPr>
        <p:spPr/>
        <p:txBody>
          <a:bodyPr/>
          <a:lstStyle>
            <a:lvl1pPr>
              <a:defRPr/>
            </a:lvl1pPr>
          </a:lstStyle>
          <a:p>
            <a:pPr>
              <a:defRPr/>
            </a:pPr>
            <a:fld id="{88F957C3-2E02-3649-A590-EB0C28EBACFF}" type="slidenum">
              <a:rPr lang="es-ES"/>
              <a:pPr>
                <a:defRPr/>
              </a:pPr>
              <a:t>‹Nº›</a:t>
            </a:fld>
            <a:endParaRPr lang="es-ES"/>
          </a:p>
        </p:txBody>
      </p:sp>
    </p:spTree>
    <p:extLst>
      <p:ext uri="{BB962C8B-B14F-4D97-AF65-F5344CB8AC3E}">
        <p14:creationId xmlns:p14="http://schemas.microsoft.com/office/powerpoint/2010/main" val="11657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277A9621-061B-A197-B46F-4623572601F8}"/>
              </a:ext>
            </a:extLst>
          </p:cNvPr>
          <p:cNvSpPr>
            <a:spLocks noGrp="1"/>
          </p:cNvSpPr>
          <p:nvPr>
            <p:ph type="dt" sz="half" idx="10"/>
          </p:nvPr>
        </p:nvSpPr>
        <p:spPr/>
        <p:txBody>
          <a:bodyPr/>
          <a:lstStyle>
            <a:lvl1pPr>
              <a:defRPr/>
            </a:lvl1pPr>
          </a:lstStyle>
          <a:p>
            <a:pPr>
              <a:defRPr/>
            </a:pPr>
            <a:fld id="{49B0018E-50BE-F649-B5EE-560A1919CADC}" type="datetimeFigureOut">
              <a:rPr lang="es-ES"/>
              <a:pPr>
                <a:defRPr/>
              </a:pPr>
              <a:t>11/12/22</a:t>
            </a:fld>
            <a:endParaRPr lang="es-ES"/>
          </a:p>
        </p:txBody>
      </p:sp>
      <p:sp>
        <p:nvSpPr>
          <p:cNvPr id="6" name="Marcador de pie de página 4">
            <a:extLst>
              <a:ext uri="{FF2B5EF4-FFF2-40B4-BE49-F238E27FC236}">
                <a16:creationId xmlns:a16="http://schemas.microsoft.com/office/drawing/2014/main" id="{898F1770-1892-3646-051E-4881235A172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74F03672-9007-5D18-179F-02C17544F164}"/>
              </a:ext>
            </a:extLst>
          </p:cNvPr>
          <p:cNvSpPr>
            <a:spLocks noGrp="1"/>
          </p:cNvSpPr>
          <p:nvPr>
            <p:ph type="sldNum" sz="quarter" idx="12"/>
          </p:nvPr>
        </p:nvSpPr>
        <p:spPr/>
        <p:txBody>
          <a:bodyPr/>
          <a:lstStyle>
            <a:lvl1pPr>
              <a:defRPr/>
            </a:lvl1pPr>
          </a:lstStyle>
          <a:p>
            <a:pPr>
              <a:defRPr/>
            </a:pPr>
            <a:fld id="{7CA8371A-D081-8F4E-B787-169D497EEDA2}" type="slidenum">
              <a:rPr lang="es-ES"/>
              <a:pPr>
                <a:defRPr/>
              </a:pPr>
              <a:t>‹Nº›</a:t>
            </a:fld>
            <a:endParaRPr lang="es-ES"/>
          </a:p>
        </p:txBody>
      </p:sp>
    </p:spTree>
    <p:extLst>
      <p:ext uri="{BB962C8B-B14F-4D97-AF65-F5344CB8AC3E}">
        <p14:creationId xmlns:p14="http://schemas.microsoft.com/office/powerpoint/2010/main" val="274042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AF518BBC-5A13-5D0B-4FA9-A7C28466C2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8D6EEC1B-AA2C-A0DD-1DC1-49CAD6D8B80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0CE8930C-F139-2310-E15B-52792C477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8A276E-4BBE-B345-B03E-44845496E54D}" type="datetimeFigureOut">
              <a:rPr lang="es-ES"/>
              <a:pPr>
                <a:defRPr/>
              </a:pPr>
              <a:t>11/12/22</a:t>
            </a:fld>
            <a:endParaRPr lang="es-ES"/>
          </a:p>
        </p:txBody>
      </p:sp>
      <p:sp>
        <p:nvSpPr>
          <p:cNvPr id="5" name="Marcador de pie de página 4">
            <a:extLst>
              <a:ext uri="{FF2B5EF4-FFF2-40B4-BE49-F238E27FC236}">
                <a16:creationId xmlns:a16="http://schemas.microsoft.com/office/drawing/2014/main" id="{F57823CB-EFC8-D5AA-5E7F-AB9E8023D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8EA90FB9-EF84-E78A-F9F4-3ABAABEF1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CACBF7D-2430-7344-860B-589929B558F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496F55A-46B5-3E47-FD66-3D0A44FBC2A3}"/>
              </a:ext>
            </a:extLst>
          </p:cNvPr>
          <p:cNvPicPr>
            <a:picLocks noChangeAspect="1"/>
          </p:cNvPicPr>
          <p:nvPr/>
        </p:nvPicPr>
        <p:blipFill>
          <a:blip r:embed="rId3"/>
          <a:stretch>
            <a:fillRect/>
          </a:stretch>
        </p:blipFill>
        <p:spPr>
          <a:xfrm>
            <a:off x="223696" y="807802"/>
            <a:ext cx="6296895" cy="4491810"/>
          </a:xfrm>
          <a:prstGeom prst="rect">
            <a:avLst/>
          </a:prstGeom>
          <a:ln>
            <a:noFill/>
          </a:ln>
          <a:effectLst>
            <a:softEdge rad="112500"/>
          </a:effectLst>
        </p:spPr>
      </p:pic>
      <p:pic>
        <p:nvPicPr>
          <p:cNvPr id="8" name="Imagen 7">
            <a:extLst>
              <a:ext uri="{FF2B5EF4-FFF2-40B4-BE49-F238E27FC236}">
                <a16:creationId xmlns:a16="http://schemas.microsoft.com/office/drawing/2014/main" id="{6FAB6BDB-D707-F973-2B7D-39D18455EF71}"/>
              </a:ext>
            </a:extLst>
          </p:cNvPr>
          <p:cNvPicPr>
            <a:picLocks noChangeAspect="1" noChangeArrowheads="1"/>
          </p:cNvPicPr>
          <p:nvPr/>
        </p:nvPicPr>
        <p:blipFill>
          <a:blip r:embed="rId4">
            <a:alphaModFix/>
          </a:blip>
          <a:srcRect/>
          <a:stretch>
            <a:fillRect/>
          </a:stretch>
        </p:blipFill>
        <p:spPr bwMode="auto">
          <a:xfrm>
            <a:off x="8394356" y="630989"/>
            <a:ext cx="1841500" cy="21621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Subtítulo 2">
            <a:extLst>
              <a:ext uri="{FF2B5EF4-FFF2-40B4-BE49-F238E27FC236}">
                <a16:creationId xmlns:a16="http://schemas.microsoft.com/office/drawing/2014/main" id="{8D1321EF-2BD3-1F58-851C-181452960CEA}"/>
              </a:ext>
            </a:extLst>
          </p:cNvPr>
          <p:cNvSpPr>
            <a:spLocks noGrp="1"/>
          </p:cNvSpPr>
          <p:nvPr>
            <p:ph type="subTitle" idx="1"/>
          </p:nvPr>
        </p:nvSpPr>
        <p:spPr>
          <a:xfrm>
            <a:off x="7140575" y="2876550"/>
            <a:ext cx="4827588" cy="3078163"/>
          </a:xfrm>
        </p:spPr>
        <p:txBody>
          <a:bodyPr rtlCol="0">
            <a:normAutofit/>
          </a:bodyPr>
          <a:lstStyle/>
          <a:p>
            <a:pPr eaLnBrk="1" fontAlgn="auto" hangingPunct="1">
              <a:spcAft>
                <a:spcPts val="0"/>
              </a:spcAft>
              <a:defRPr/>
            </a:pPr>
            <a:endParaRPr lang="es-ES" altLang="es-ES" sz="2800" dirty="0">
              <a:ln w="0"/>
              <a:solidFill>
                <a:schemeClr val="accent1"/>
              </a:solidFill>
              <a:effectLst>
                <a:outerShdw blurRad="38100" dist="25400" dir="5400000" algn="ctr" rotWithShape="0">
                  <a:srgbClr val="6E747A">
                    <a:alpha val="43000"/>
                  </a:srgbClr>
                </a:outerShdw>
              </a:effectLst>
            </a:endParaRPr>
          </a:p>
          <a:p>
            <a:pPr eaLnBrk="1" fontAlgn="auto" hangingPunct="1">
              <a:spcAft>
                <a:spcPts val="0"/>
              </a:spcAft>
              <a:defRPr/>
            </a:pPr>
            <a:r>
              <a:rPr lang="es-ES" altLang="es-ES" sz="3600" dirty="0">
                <a:ln w="0"/>
                <a:solidFill>
                  <a:schemeClr val="accent1"/>
                </a:solidFill>
                <a:effectLst>
                  <a:outerShdw blurRad="38100" dist="25400" dir="5400000" algn="ctr" rotWithShape="0">
                    <a:srgbClr val="6E747A">
                      <a:alpha val="43000"/>
                    </a:srgbClr>
                  </a:outerShdw>
                </a:effectLst>
              </a:rPr>
              <a:t>Oración martes 13 </a:t>
            </a:r>
          </a:p>
          <a:p>
            <a:pPr eaLnBrk="1" fontAlgn="auto" hangingPunct="1">
              <a:spcAft>
                <a:spcPts val="0"/>
              </a:spcAft>
              <a:defRPr/>
            </a:pPr>
            <a:r>
              <a:rPr lang="es-ES" altLang="es-ES" sz="3600" dirty="0">
                <a:ln w="0"/>
                <a:solidFill>
                  <a:schemeClr val="accent1"/>
                </a:solidFill>
                <a:effectLst>
                  <a:outerShdw blurRad="38100" dist="25400" dir="5400000" algn="ctr" rotWithShape="0">
                    <a:srgbClr val="6E747A">
                      <a:alpha val="43000"/>
                    </a:srgbClr>
                  </a:outerShdw>
                </a:effectLst>
              </a:rPr>
              <a:t>de diciembre</a:t>
            </a:r>
          </a:p>
          <a:p>
            <a:pPr eaLnBrk="1" fontAlgn="auto" hangingPunct="1">
              <a:spcAft>
                <a:spcPts val="0"/>
              </a:spcAft>
              <a:defRPr/>
            </a:pPr>
            <a:endParaRPr lang="es-ES" altLang="es-ES" sz="3600" dirty="0">
              <a:ln w="0"/>
              <a:solidFill>
                <a:schemeClr val="accent1"/>
              </a:solidFill>
              <a:effectLst>
                <a:outerShdw blurRad="38100" dist="25400" dir="5400000" algn="ctr" rotWithShape="0">
                  <a:srgbClr val="6E747A">
                    <a:alpha val="43000"/>
                  </a:srgbClr>
                </a:outerShdw>
              </a:effectLst>
            </a:endParaRPr>
          </a:p>
          <a:p>
            <a:pPr eaLnBrk="1" fontAlgn="auto" hangingPunct="1">
              <a:spcAft>
                <a:spcPts val="0"/>
              </a:spcAft>
              <a:defRPr/>
            </a:pPr>
            <a:r>
              <a:rPr lang="es-ES" altLang="es-ES" sz="3600" dirty="0">
                <a:ln w="0"/>
                <a:solidFill>
                  <a:schemeClr val="accent1"/>
                </a:solidFill>
                <a:effectLst>
                  <a:outerShdw blurRad="38100" dist="25400" dir="5400000" algn="ctr" rotWithShape="0">
                    <a:srgbClr val="6E747A">
                      <a:alpha val="43000"/>
                    </a:srgbClr>
                  </a:outerShdw>
                </a:effectLst>
              </a:rPr>
              <a:t>Curso escolar 2022-2023</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44" name="Picture 8" descr="Imagen José y María - Imágenes Para Imprimir Gratis - Img 20372">
            <a:extLst>
              <a:ext uri="{FF2B5EF4-FFF2-40B4-BE49-F238E27FC236}">
                <a16:creationId xmlns:a16="http://schemas.microsoft.com/office/drawing/2014/main" id="{C044CF4D-6F04-8B87-03C3-2F2366551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599" y="2010878"/>
            <a:ext cx="2924401" cy="2072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B00F266-834E-4B46-7808-1FACF31C38BD}"/>
              </a:ext>
            </a:extLst>
          </p:cNvPr>
          <p:cNvSpPr/>
          <p:nvPr/>
        </p:nvSpPr>
        <p:spPr>
          <a:xfrm>
            <a:off x="-431075" y="453804"/>
            <a:ext cx="9784080" cy="1569660"/>
          </a:xfrm>
          <a:prstGeom prst="rect">
            <a:avLst/>
          </a:prstGeom>
          <a:noFill/>
        </p:spPr>
        <p:txBody>
          <a:bodyPr wrap="square">
            <a:spAutoFit/>
          </a:bodyPr>
          <a:lstStyle/>
          <a:p>
            <a:pPr algn="ctr">
              <a:defRPr/>
            </a:pPr>
            <a:r>
              <a:rPr lang="es-ES" sz="3200" b="1" spc="50" dirty="0">
                <a:ln w="9525" cmpd="sng">
                  <a:solidFill>
                    <a:schemeClr val="accent1"/>
                  </a:solidFill>
                  <a:prstDash val="solid"/>
                </a:ln>
                <a:solidFill>
                  <a:srgbClr val="70AD47">
                    <a:tint val="1000"/>
                  </a:srgbClr>
                </a:solidFill>
                <a:effectLst>
                  <a:glow rad="38100">
                    <a:schemeClr val="accent1">
                      <a:alpha val="40000"/>
                    </a:schemeClr>
                  </a:glow>
                </a:effectLst>
              </a:rPr>
              <a:t>¿Cómo llevamos la preparación del adviento? </a:t>
            </a:r>
          </a:p>
          <a:p>
            <a:pPr algn="ctr">
              <a:defRPr/>
            </a:pPr>
            <a:r>
              <a:rPr lang="es-ES" sz="3200" b="1" spc="50" dirty="0">
                <a:ln w="9525" cmpd="sng">
                  <a:solidFill>
                    <a:schemeClr val="accent1"/>
                  </a:solidFill>
                  <a:prstDash val="solid"/>
                </a:ln>
                <a:solidFill>
                  <a:srgbClr val="70AD47">
                    <a:tint val="1000"/>
                  </a:srgbClr>
                </a:solidFill>
                <a:effectLst>
                  <a:glow rad="38100">
                    <a:schemeClr val="accent1">
                      <a:alpha val="40000"/>
                    </a:schemeClr>
                  </a:glow>
                </a:effectLst>
              </a:rPr>
              <a:t>Estamos en la semana de la alegría..</a:t>
            </a:r>
          </a:p>
          <a:p>
            <a:pPr algn="ctr">
              <a:defRPr/>
            </a:pPr>
            <a:r>
              <a:rPr lang="es-ES" sz="3200" b="1" spc="50" dirty="0">
                <a:ln w="9525" cmpd="sng">
                  <a:solidFill>
                    <a:schemeClr val="accent1"/>
                  </a:solidFill>
                  <a:prstDash val="solid"/>
                </a:ln>
                <a:solidFill>
                  <a:srgbClr val="70AD47">
                    <a:tint val="1000"/>
                  </a:srgbClr>
                </a:solidFill>
                <a:effectLst>
                  <a:glow rad="38100">
                    <a:schemeClr val="accent1">
                      <a:alpha val="40000"/>
                    </a:schemeClr>
                  </a:glow>
                </a:effectLst>
              </a:rPr>
              <a:t>Escuchemos atentamente el siguiente cuento</a:t>
            </a:r>
          </a:p>
        </p:txBody>
      </p:sp>
      <p:pic>
        <p:nvPicPr>
          <p:cNvPr id="14340" name="Picture 7" descr="Completas, el Domingo de la tercera semana de Adviento – Los Oficios diarios">
            <a:extLst>
              <a:ext uri="{FF2B5EF4-FFF2-40B4-BE49-F238E27FC236}">
                <a16:creationId xmlns:a16="http://schemas.microsoft.com/office/drawing/2014/main" id="{55102746-57C8-FCC1-2B8D-DC51573C6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503" y="-490037"/>
            <a:ext cx="32162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7D4DD320-85AC-644B-997F-E98216E84B4E}"/>
              </a:ext>
            </a:extLst>
          </p:cNvPr>
          <p:cNvSpPr txBox="1"/>
          <p:nvPr/>
        </p:nvSpPr>
        <p:spPr>
          <a:xfrm>
            <a:off x="143691" y="2511336"/>
            <a:ext cx="11639005" cy="4016677"/>
          </a:xfrm>
          <a:prstGeom prst="rect">
            <a:avLst/>
          </a:prstGeom>
          <a:noFill/>
        </p:spPr>
        <p:txBody>
          <a:bodyPr wrap="square">
            <a:spAutoFit/>
          </a:bodyPr>
          <a:lstStyle/>
          <a:p>
            <a:pPr algn="just">
              <a:lnSpc>
                <a:spcPct val="150000"/>
              </a:lnSpc>
            </a:pPr>
            <a:r>
              <a:rPr lang="es-CL" sz="2800" b="0" i="1" dirty="0">
                <a:solidFill>
                  <a:srgbClr val="000080"/>
                </a:solidFill>
                <a:effectLst/>
                <a:latin typeface="Comic Sans MS" panose="030F0902030302020204" pitchFamily="66" charset="0"/>
              </a:rPr>
              <a:t>La tela de Araña</a:t>
            </a:r>
            <a:endParaRPr lang="es-CL" sz="2800" b="0" i="0" dirty="0">
              <a:solidFill>
                <a:srgbClr val="333333"/>
              </a:solidFill>
              <a:effectLst/>
              <a:latin typeface="Comic Sans MS" panose="030F0902030302020204" pitchFamily="66" charset="0"/>
            </a:endParaRPr>
          </a:p>
          <a:p>
            <a:pPr algn="just">
              <a:lnSpc>
                <a:spcPct val="150000"/>
              </a:lnSpc>
            </a:pPr>
            <a:endParaRPr lang="es-CL" sz="1800" b="0" i="0" dirty="0">
              <a:solidFill>
                <a:srgbClr val="000000"/>
              </a:solidFill>
              <a:effectLst/>
              <a:latin typeface="Comic Sans MS" panose="030F0902030302020204" pitchFamily="66" charset="0"/>
            </a:endParaRPr>
          </a:p>
          <a:p>
            <a:pPr algn="just">
              <a:lnSpc>
                <a:spcPct val="150000"/>
              </a:lnSpc>
            </a:pPr>
            <a:r>
              <a:rPr lang="es-CL" sz="1800" b="0" i="0" dirty="0">
                <a:solidFill>
                  <a:srgbClr val="000000"/>
                </a:solidFill>
                <a:effectLst/>
                <a:latin typeface="Comic Sans MS" panose="030F0902030302020204" pitchFamily="66" charset="0"/>
              </a:rPr>
              <a:t>Una noche, María y José habían encontrado en una cueva refugio para dormir. Al entrar, una gran araña pasó delante de ellos. José quiso cazarla con su bastón. María le dijo dulcemente:” Deja este animalito en paz, José. Lo que Dios ha creado no me va a dar miedo. Además la cueva es bastante grande para todos”. Poco después se acostaron.</a:t>
            </a:r>
            <a:endParaRPr lang="es-CL" sz="5400" b="0" i="0" dirty="0">
              <a:solidFill>
                <a:srgbClr val="333333"/>
              </a:solidFill>
              <a:effectLst/>
              <a:latin typeface="Comic Sans MS" panose="030F0902030302020204" pitchFamily="66" charset="0"/>
            </a:endParaRPr>
          </a:p>
          <a:p>
            <a:pPr algn="just">
              <a:lnSpc>
                <a:spcPct val="150000"/>
              </a:lnSpc>
            </a:pPr>
            <a:r>
              <a:rPr lang="es-CL" sz="1800" b="0" i="0" dirty="0">
                <a:solidFill>
                  <a:srgbClr val="000000"/>
                </a:solidFill>
                <a:effectLst/>
                <a:latin typeface="Comic Sans MS" panose="030F0902030302020204" pitchFamily="66" charset="0"/>
              </a:rPr>
              <a:t>Esa noche el viento sopló violentamente: Quitaba el polvo de las estrellas: El cielo debía estar reluciente para el nacimiento del niño Jesús. En Navidad, los astros debían brillar como oro puro. Así el viento soplaba con todas sus fuerzas.</a:t>
            </a:r>
            <a:endParaRPr lang="es-CL" sz="5400" b="0" i="0" dirty="0">
              <a:solidFill>
                <a:srgbClr val="333333"/>
              </a:solidFill>
              <a:effectLst/>
              <a:latin typeface="Comic Sans MS" panose="030F0902030302020204" pitchFamily="66" charset="0"/>
            </a:endParaRPr>
          </a:p>
        </p:txBody>
      </p:sp>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B00F266-834E-4B46-7808-1FACF31C38BD}"/>
              </a:ext>
            </a:extLst>
          </p:cNvPr>
          <p:cNvSpPr/>
          <p:nvPr/>
        </p:nvSpPr>
        <p:spPr>
          <a:xfrm>
            <a:off x="171994" y="431074"/>
            <a:ext cx="11665131" cy="1708353"/>
          </a:xfrm>
          <a:prstGeom prst="rect">
            <a:avLst/>
          </a:prstGeom>
          <a:noFill/>
        </p:spPr>
        <p:txBody>
          <a:bodyPr wrap="square">
            <a:spAutoFit/>
          </a:bodyPr>
          <a:lstStyle/>
          <a:p>
            <a:pPr algn="just">
              <a:lnSpc>
                <a:spcPct val="150000"/>
              </a:lnSpc>
            </a:pPr>
            <a:r>
              <a:rPr lang="es-CL" sz="1800" b="0" i="0" dirty="0">
                <a:solidFill>
                  <a:srgbClr val="000000"/>
                </a:solidFill>
                <a:effectLst/>
                <a:latin typeface="Comic Sans MS" panose="030F0902030302020204" pitchFamily="66" charset="0"/>
              </a:rPr>
              <a:t>En la cueva, María estaba temblando de frío y no podía dormirse. Estaba bien envuelta en su manto bordado de estrellas, pero el viento se filtraba por todas partes. José acostado a su lado dormía profundamente y no se daba cuenta de nada.</a:t>
            </a:r>
            <a:endParaRPr lang="es-CL" sz="5400" b="0" i="0" dirty="0">
              <a:solidFill>
                <a:srgbClr val="333333"/>
              </a:solidFill>
              <a:effectLst/>
              <a:latin typeface="Comic Sans MS" panose="030F0902030302020204" pitchFamily="66" charset="0"/>
            </a:endParaRPr>
          </a:p>
          <a:p>
            <a:pPr algn="just">
              <a:lnSpc>
                <a:spcPct val="150000"/>
              </a:lnSpc>
            </a:pPr>
            <a:r>
              <a:rPr lang="es-CL" sz="1800" b="0" i="0" dirty="0">
                <a:solidFill>
                  <a:srgbClr val="000000"/>
                </a:solidFill>
                <a:effectLst/>
                <a:latin typeface="Comic Sans MS" panose="030F0902030302020204" pitchFamily="66" charset="0"/>
              </a:rPr>
              <a:t>Pero alguien percibió lo que allí pasaba: la araña.</a:t>
            </a:r>
            <a:endParaRPr lang="es-CL" sz="5400" b="0" i="0" dirty="0">
              <a:solidFill>
                <a:srgbClr val="333333"/>
              </a:solidFill>
              <a:effectLst/>
              <a:latin typeface="Comic Sans MS" panose="030F0902030302020204" pitchFamily="66" charset="0"/>
            </a:endParaRPr>
          </a:p>
        </p:txBody>
      </p:sp>
      <p:pic>
        <p:nvPicPr>
          <p:cNvPr id="28676" name="Picture 4" descr="María y José 17cm.">
            <a:extLst>
              <a:ext uri="{FF2B5EF4-FFF2-40B4-BE49-F238E27FC236}">
                <a16:creationId xmlns:a16="http://schemas.microsoft.com/office/drawing/2014/main" id="{D2D07A32-CBD9-C711-4252-C6869AEEE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395" y="1829888"/>
            <a:ext cx="4798423" cy="4936671"/>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77164"/>
      </p:ext>
    </p:extLst>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058469-3F8E-C88C-017D-B5CD735EA18A}"/>
              </a:ext>
            </a:extLst>
          </p:cNvPr>
          <p:cNvSpPr txBox="1"/>
          <p:nvPr/>
        </p:nvSpPr>
        <p:spPr>
          <a:xfrm>
            <a:off x="558981" y="298875"/>
            <a:ext cx="11074038" cy="2539350"/>
          </a:xfrm>
          <a:prstGeom prst="rect">
            <a:avLst/>
          </a:prstGeom>
          <a:noFill/>
        </p:spPr>
        <p:txBody>
          <a:bodyPr wrap="square">
            <a:spAutoFit/>
          </a:bodyPr>
          <a:lstStyle/>
          <a:p>
            <a:pPr algn="just">
              <a:lnSpc>
                <a:spcPct val="150000"/>
              </a:lnSpc>
            </a:pPr>
            <a:r>
              <a:rPr lang="es-CL" sz="1800" b="0" i="0" dirty="0">
                <a:solidFill>
                  <a:srgbClr val="000000"/>
                </a:solidFill>
                <a:effectLst/>
                <a:latin typeface="Comic Sans MS" panose="030F0902030302020204" pitchFamily="66" charset="0"/>
              </a:rPr>
              <a:t>Ella portaba a María en su pequeño corazón, por haber pronunciado palabras tan protectoras para ellas. Así se puso a trabajar y tejió una tela maravillosa en la entrada de la cueva. Tal vez piensan, que una tela de araña no resiste el viento. Pues bien, esta sí, hacía el efecto de una gruesa cortina. Era tan fina y tan sólida que el viento no se filtraba más al interior de la cueva. Y María se durmió enseguida.</a:t>
            </a:r>
            <a:endParaRPr lang="es-CL" sz="5400" b="0" i="0" dirty="0">
              <a:solidFill>
                <a:srgbClr val="333333"/>
              </a:solidFill>
              <a:effectLst/>
              <a:latin typeface="Comic Sans MS" panose="030F0902030302020204" pitchFamily="66" charset="0"/>
            </a:endParaRPr>
          </a:p>
          <a:p>
            <a:pPr algn="just">
              <a:lnSpc>
                <a:spcPct val="150000"/>
              </a:lnSpc>
            </a:pPr>
            <a:r>
              <a:rPr lang="es-CL" sz="1800" b="0" i="0" dirty="0">
                <a:solidFill>
                  <a:srgbClr val="000000"/>
                </a:solidFill>
                <a:effectLst/>
                <a:latin typeface="Comic Sans MS" panose="030F0902030302020204" pitchFamily="66" charset="0"/>
              </a:rPr>
              <a:t>Al despertarse vio la tela araña. “Gracias a ti yo he podido dormir”, le dijo. “Eres buena, gracias”. La araña escondida en una grieta de la roca estaba colmada de alegría.</a:t>
            </a:r>
            <a:endParaRPr lang="es-CL" sz="5400" b="0" i="0" dirty="0">
              <a:solidFill>
                <a:srgbClr val="333333"/>
              </a:solidFill>
              <a:effectLst/>
              <a:latin typeface="Comic Sans MS" panose="030F0902030302020204" pitchFamily="66" charset="0"/>
            </a:endParaRPr>
          </a:p>
        </p:txBody>
      </p:sp>
      <p:pic>
        <p:nvPicPr>
          <p:cNvPr id="5" name="Imagen 4">
            <a:extLst>
              <a:ext uri="{FF2B5EF4-FFF2-40B4-BE49-F238E27FC236}">
                <a16:creationId xmlns:a16="http://schemas.microsoft.com/office/drawing/2014/main" id="{2C0E74A5-08B8-0ABD-F172-BBC26E3AF71C}"/>
              </a:ext>
            </a:extLst>
          </p:cNvPr>
          <p:cNvPicPr>
            <a:picLocks noChangeAspect="1"/>
          </p:cNvPicPr>
          <p:nvPr/>
        </p:nvPicPr>
        <p:blipFill>
          <a:blip r:embed="rId3"/>
          <a:stretch>
            <a:fillRect/>
          </a:stretch>
        </p:blipFill>
        <p:spPr>
          <a:xfrm>
            <a:off x="2529841" y="3037114"/>
            <a:ext cx="6583678" cy="3699918"/>
          </a:xfrm>
          <a:prstGeom prst="rect">
            <a:avLst/>
          </a:prstGeom>
          <a:ln>
            <a:noFill/>
          </a:ln>
          <a:effectLst>
            <a:softEdge rad="112500"/>
          </a:effectLst>
        </p:spPr>
      </p:pic>
    </p:spTree>
    <p:extLst>
      <p:ext uri="{BB962C8B-B14F-4D97-AF65-F5344CB8AC3E}">
        <p14:creationId xmlns:p14="http://schemas.microsoft.com/office/powerpoint/2010/main" val="278322085"/>
      </p:ext>
    </p:extLst>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362" name="Grupo 5">
            <a:extLst>
              <a:ext uri="{FF2B5EF4-FFF2-40B4-BE49-F238E27FC236}">
                <a16:creationId xmlns:a16="http://schemas.microsoft.com/office/drawing/2014/main" id="{E8EAB569-89EC-4554-BC7B-10841FF0B8A5}"/>
              </a:ext>
            </a:extLst>
          </p:cNvPr>
          <p:cNvGrpSpPr>
            <a:grpSpLocks/>
          </p:cNvGrpSpPr>
          <p:nvPr/>
        </p:nvGrpSpPr>
        <p:grpSpPr bwMode="auto">
          <a:xfrm>
            <a:off x="6224588" y="2360613"/>
            <a:ext cx="5675312" cy="4108450"/>
            <a:chOff x="747249" y="3368442"/>
            <a:chExt cx="3534107" cy="2597643"/>
          </a:xfrm>
        </p:grpSpPr>
        <p:pic>
          <p:nvPicPr>
            <p:cNvPr id="15364" name="Picture 6" descr="Más de 100 imágenes gratis de Post It y Nota - Pixabay">
              <a:extLst>
                <a:ext uri="{FF2B5EF4-FFF2-40B4-BE49-F238E27FC236}">
                  <a16:creationId xmlns:a16="http://schemas.microsoft.com/office/drawing/2014/main" id="{F4D43F2E-54A8-80C0-EFA5-125D0B385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49" y="3368442"/>
              <a:ext cx="3534107" cy="259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6D331BAA-3C43-7E06-44DE-2780D71B5A7D}"/>
                </a:ext>
              </a:extLst>
            </p:cNvPr>
            <p:cNvSpPr/>
            <p:nvPr/>
          </p:nvSpPr>
          <p:spPr>
            <a:xfrm>
              <a:off x="777884" y="4204337"/>
              <a:ext cx="2934009" cy="110920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s-E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n-lt"/>
                </a:rPr>
                <a:t>FELIZ MARTES!!!</a:t>
              </a:r>
            </a:p>
          </p:txBody>
        </p:sp>
      </p:grpSp>
      <p:pic>
        <p:nvPicPr>
          <p:cNvPr id="15363" name="Picture 10" descr="Llega el Adviento con notas musicales de Unai Quirós · Diócesis de Málaga :  Portal de la Iglesia Católica de Málaga">
            <a:extLst>
              <a:ext uri="{FF2B5EF4-FFF2-40B4-BE49-F238E27FC236}">
                <a16:creationId xmlns:a16="http://schemas.microsoft.com/office/drawing/2014/main" id="{3BA46A35-75FF-495F-2023-428515AF7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6238876"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340</Words>
  <Application>Microsoft Macintosh PowerPoint</Application>
  <PresentationFormat>Panorámica</PresentationFormat>
  <Paragraphs>17</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Calibri</vt:lpstr>
      <vt:lpstr>Arial</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20</cp:revision>
  <dcterms:created xsi:type="dcterms:W3CDTF">2022-09-30T11:58:58Z</dcterms:created>
  <dcterms:modified xsi:type="dcterms:W3CDTF">2022-12-11T02:58:13Z</dcterms:modified>
</cp:coreProperties>
</file>