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496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41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019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657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910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17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661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576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5605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271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315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DEECF-ECC7-4DBC-BBBD-0957013C67EF}" type="datetimeFigureOut">
              <a:rPr lang="es-ES" smtClean="0"/>
              <a:t>12/02/2016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223C3-DCAA-4D0D-8ADB-8422A20CC1E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317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ralcolegiolapurisima.com/wp-content/uploads/2010/03/Pista-02.mp3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oralcolegiolapurisima.com/wp-content/uploads/2010/03/Pista-11.mp3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9" y="186459"/>
            <a:ext cx="8528905" cy="6410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39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5840" y="894188"/>
            <a:ext cx="7488832" cy="2782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día de septiembre Teresa Mira nació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 sonrisa siempre ella el mundo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iluminó.</a:t>
            </a:r>
            <a:endParaRPr lang="es-ES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Cristo se fijó en ella por su bondad y su pureza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 </a:t>
            </a: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 alma siempre bella, por su corazón de </a:t>
            </a:r>
            <a:r>
              <a:rPr lang="es-ES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entrega.</a:t>
            </a:r>
            <a:endParaRPr lang="es-ES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s-ES" b="1" dirty="0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Oh</a:t>
            </a: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oh niño Jesús de Praga a quien Teresa oraba </a:t>
            </a:r>
            <a:endParaRPr lang="es-ES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Ayúdanos amar a sembrar siempre la </a:t>
            </a:r>
            <a:r>
              <a:rPr lang="es-ES" b="1" dirty="0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paz. </a:t>
            </a: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(BIS)</a:t>
            </a:r>
            <a:endParaRPr lang="es-ES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s-ES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755576" y="225631"/>
            <a:ext cx="6669360" cy="6311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dirty="0" smtClean="0"/>
              <a:t>CANTO: </a:t>
            </a:r>
            <a:r>
              <a:rPr lang="es-ES" sz="3200" b="1" dirty="0" smtClean="0"/>
              <a:t>UNA LUZ EN EL CARMELO</a:t>
            </a:r>
            <a:endParaRPr lang="es-ES" sz="3200" b="1" dirty="0"/>
          </a:p>
        </p:txBody>
      </p:sp>
      <p:sp>
        <p:nvSpPr>
          <p:cNvPr id="4" name="Rectángulo 3"/>
          <p:cNvSpPr/>
          <p:nvPr/>
        </p:nvSpPr>
        <p:spPr>
          <a:xfrm>
            <a:off x="1151620" y="3429000"/>
            <a:ext cx="6840760" cy="3181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 trabajo y su servicio, con su amor a Dios y al mundo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" dirty="0" smtClean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hizo </a:t>
            </a:r>
            <a:r>
              <a:rPr lang="es-ES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muchos sacrificios pero con amor </a:t>
            </a:r>
            <a:r>
              <a:rPr lang="es-ES" dirty="0" smtClean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profundo.</a:t>
            </a:r>
            <a:endParaRPr lang="es-ES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Nunca temió a la muerte, por su alma siempre fuerte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" dirty="0" smtClean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fue </a:t>
            </a:r>
            <a:r>
              <a:rPr lang="es-ES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luz en el Carmelo para </a:t>
            </a:r>
            <a:r>
              <a:rPr lang="es-ES" dirty="0" smtClean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niños, </a:t>
            </a:r>
            <a:r>
              <a:rPr lang="es-ES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</a:t>
            </a:r>
            <a:r>
              <a:rPr lang="es-ES" dirty="0" smtClean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enfermos.</a:t>
            </a:r>
            <a:endParaRPr lang="es-ES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s-ES" b="1" dirty="0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Oh</a:t>
            </a: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oh niño Jesús de Praga a quien Teresa oraba </a:t>
            </a:r>
            <a:endParaRPr lang="es-ES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Ayúdanos amar a sembrar siempre la </a:t>
            </a:r>
            <a:r>
              <a:rPr lang="es-ES" b="1" dirty="0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paz. </a:t>
            </a:r>
            <a:r>
              <a:rPr lang="es-E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(BIS)</a:t>
            </a:r>
            <a:endParaRPr lang="es-ES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Hermana Teresa Mira sonrisa y alegría</a:t>
            </a:r>
            <a:endParaRPr lang="es-ES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ES" b="1" dirty="0" smtClean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pon </a:t>
            </a:r>
            <a:r>
              <a:rPr lang="es-ES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luz en mi camino y siempre… ven conmigo.</a:t>
            </a:r>
            <a:endParaRPr lang="es-ES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Llamada rectangular redondeada 4"/>
          <p:cNvSpPr/>
          <p:nvPr/>
        </p:nvSpPr>
        <p:spPr>
          <a:xfrm>
            <a:off x="5378057" y="968950"/>
            <a:ext cx="1800200" cy="374695"/>
          </a:xfrm>
          <a:prstGeom prst="wedgeRoundRectCallout">
            <a:avLst>
              <a:gd name="adj1" fmla="val 82760"/>
              <a:gd name="adj2" fmla="val 104244"/>
              <a:gd name="adj3" fmla="val 1666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Pincha aquí</a:t>
            </a:r>
            <a:endParaRPr lang="es-ES" dirty="0"/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6278157" y="1548904"/>
            <a:ext cx="2592288" cy="69492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dirty="0" smtClean="0">
                <a:hlinkClick r:id="rId2"/>
              </a:rPr>
              <a:t>http://www.coralcolegiolapurisima.com/wp-content/uploads/2010/03/Pista-02.mp3</a:t>
            </a:r>
            <a:endParaRPr lang="es-ES" sz="1600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06796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62288" y="5443847"/>
            <a:ext cx="2445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hlinkClick r:id="rId2"/>
              </a:rPr>
              <a:t>http://www.coralcolegiolapurisima.com/wp-content/uploads/2010/03/Pista-11.mp3</a:t>
            </a:r>
            <a:endParaRPr lang="es-ES" dirty="0"/>
          </a:p>
        </p:txBody>
      </p:sp>
      <p:sp>
        <p:nvSpPr>
          <p:cNvPr id="3" name="1 Título"/>
          <p:cNvSpPr txBox="1">
            <a:spLocks/>
          </p:cNvSpPr>
          <p:nvPr/>
        </p:nvSpPr>
        <p:spPr>
          <a:xfrm>
            <a:off x="696412" y="116632"/>
            <a:ext cx="7836028" cy="86409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600" dirty="0" smtClean="0"/>
              <a:t>Canto: TERESA DE LOS </a:t>
            </a:r>
            <a:r>
              <a:rPr lang="es-ES" sz="3600" dirty="0"/>
              <a:t>N</a:t>
            </a:r>
            <a:r>
              <a:rPr lang="es-ES" sz="3600" dirty="0" smtClean="0"/>
              <a:t>IÑOS</a:t>
            </a:r>
            <a:endParaRPr lang="es-ES" sz="36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3777" y="4657005"/>
            <a:ext cx="2964086" cy="1810575"/>
          </a:xfrm>
          <a:prstGeom prst="rect">
            <a:avLst/>
          </a:prstGeom>
        </p:spPr>
      </p:pic>
      <p:sp>
        <p:nvSpPr>
          <p:cNvPr id="8" name="Llamada rectangular redondeada 7"/>
          <p:cNvSpPr/>
          <p:nvPr/>
        </p:nvSpPr>
        <p:spPr>
          <a:xfrm>
            <a:off x="696412" y="5443848"/>
            <a:ext cx="1800200" cy="374695"/>
          </a:xfrm>
          <a:prstGeom prst="wedgeRoundRectCallout">
            <a:avLst>
              <a:gd name="adj1" fmla="val 79419"/>
              <a:gd name="adj2" fmla="val 56078"/>
              <a:gd name="adj3" fmla="val 1666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Pincha aquí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4355863" y="1240685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</a:rPr>
              <a:t>Lo tuyo es el silencio.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</a:rPr>
              <a:t>Hablas a solas con Jesús,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</a:rPr>
              <a:t>solas estamos ahora tu y yo.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</a:rPr>
              <a:t>Ayúdanos a decirle como tú: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</a:rPr>
              <a:t>-ves, estoy aquí-.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</a:rPr>
              <a:t>Lo tuyo es pasar…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</a:rPr>
              <a:t>pasar sin hacer ruido…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bg1"/>
                </a:solidFill>
              </a:rPr>
              <a:t>TERESA de los niños.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696412" y="980728"/>
            <a:ext cx="4572000" cy="401648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TERESA DE LOS NIÑOS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 Teresa de los niños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enséñanos a amar y reír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nosotros te queremos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y de ti queremos aprender.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Tu eres distinta,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sencilla, de gran corazón,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jovial, cariñosa siempre, 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sonríes como nadie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s-ES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sabe sonreír.</a:t>
            </a:r>
          </a:p>
        </p:txBody>
      </p:sp>
    </p:spTree>
    <p:extLst>
      <p:ext uri="{BB962C8B-B14F-4D97-AF65-F5344CB8AC3E}">
        <p14:creationId xmlns:p14="http://schemas.microsoft.com/office/powerpoint/2010/main" val="148445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197</Words>
  <Application>Microsoft Office PowerPoint</Application>
  <PresentationFormat>Presentación en pantalla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Company>GP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CANTO PARA LOS MAYORES</dc:title>
  <dc:creator>PC</dc:creator>
  <cp:lastModifiedBy>PC</cp:lastModifiedBy>
  <cp:revision>8</cp:revision>
  <dcterms:created xsi:type="dcterms:W3CDTF">2016-02-11T13:57:31Z</dcterms:created>
  <dcterms:modified xsi:type="dcterms:W3CDTF">2016-02-12T07:44:28Z</dcterms:modified>
</cp:coreProperties>
</file>