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39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79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9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29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96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92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1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80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34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09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9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5BDEECF-ECC7-4DBC-BBBD-0957013C67EF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184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642246"/>
            <a:ext cx="1828571" cy="1009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9532" y="2537398"/>
            <a:ext cx="8424936" cy="17081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0480" algn="ctr">
              <a:spcBef>
                <a:spcPts val="2620"/>
              </a:spcBef>
              <a:spcAft>
                <a:spcPts val="0"/>
              </a:spcAft>
            </a:pPr>
            <a:r>
              <a:rPr lang="es-ES_tradnl" sz="2000" b="1" u="sng" spc="15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TENGO ALGO </a:t>
            </a:r>
            <a:r>
              <a:rPr lang="es-ES_tradnl" sz="2000" b="1" u="sng" spc="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es-ES_tradnl" sz="2000" b="1" u="sng" spc="15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DECIRTE HOY</a:t>
            </a:r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700" indent="-14400" algn="just">
              <a:lnSpc>
                <a:spcPts val="2100"/>
              </a:lnSpc>
              <a:spcBef>
                <a:spcPts val="1780"/>
              </a:spcBef>
              <a:spcAft>
                <a:spcPts val="0"/>
              </a:spcAft>
            </a:pPr>
            <a:r>
              <a:rPr lang="es-ES_tradnl" sz="2000" spc="-1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Piensa ahora mismo en alguien. Alguien a quien </a:t>
            </a:r>
            <a:r>
              <a:rPr lang="es-ES_tradnl" sz="2000" spc="-10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llevas tiempo </a:t>
            </a:r>
            <a:r>
              <a:rPr lang="es-ES_tradnl" sz="2000" spc="-1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queriéndole   </a:t>
            </a:r>
            <a:r>
              <a:rPr lang="es-ES_tradnl" sz="2000" spc="-2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decir algo. Esa persona a quien no se lo has dicho porque te da vergüenza, porque </a:t>
            </a:r>
            <a:r>
              <a:rPr lang="es-ES_tradnl" sz="20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 lejos, porque tienes miedo, porque no encuentras el momento...</a:t>
            </a:r>
            <a:endParaRPr lang="es-E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47664" y="4368917"/>
            <a:ext cx="5400600" cy="86337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166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_tradnl" sz="2000" spc="-2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Quiz</a:t>
            </a:r>
            <a:r>
              <a:rPr lang="es-ES_tradnl" sz="2000" spc="-2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ES_tradnl" sz="2000" spc="-2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 quieras decirle </a:t>
            </a:r>
            <a:r>
              <a:rPr lang="es-ES_tradnl" sz="2000" b="1" spc="-2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GRACIAS </a:t>
            </a:r>
            <a:r>
              <a:rPr lang="es-ES_tradnl" sz="2000" spc="-2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por tantos favores que te hace, por tantas veces a tu lado cuando lo necesitas.</a:t>
            </a:r>
            <a:endParaRPr lang="es-ES" sz="20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79448" y="5373216"/>
            <a:ext cx="5490118" cy="101566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300" spc="-10" dirty="0">
                <a:solidFill>
                  <a:srgbClr val="212121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es-ES_tradnl" sz="2000" spc="-1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Quiz</a:t>
            </a:r>
            <a:r>
              <a:rPr lang="es-ES_tradnl" sz="2000" spc="-1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ES_tradnl" sz="2000" spc="-1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 la palabra sea </a:t>
            </a:r>
            <a:r>
              <a:rPr lang="es-ES_tradnl" sz="2000" b="1" spc="-1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PERD</a:t>
            </a:r>
            <a:r>
              <a:rPr lang="es-ES_tradnl" sz="2000" b="1" spc="-1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_tradnl" sz="2000" b="1" spc="-1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N </a:t>
            </a:r>
            <a:r>
              <a:rPr lang="es-ES_tradnl" sz="2000" spc="-1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por haberle herido o haberle fallado. </a:t>
            </a:r>
            <a:r>
              <a:rPr lang="es-ES_tradnl" sz="2000" spc="-25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Puede que quieras que escuche como sale de tus labios un </a:t>
            </a:r>
            <a:r>
              <a:rPr lang="es-ES_tradnl" sz="2000" b="1" spc="-25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TE QUIERO.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138" t="2011" r="12126"/>
          <a:stretch/>
        </p:blipFill>
        <p:spPr>
          <a:xfrm>
            <a:off x="359532" y="0"/>
            <a:ext cx="2160240" cy="25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97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764704"/>
            <a:ext cx="8352928" cy="14901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763" indent="-4763" algn="just">
              <a:lnSpc>
                <a:spcPts val="2000"/>
              </a:lnSpc>
              <a:spcBef>
                <a:spcPts val="1400"/>
              </a:spcBef>
              <a:spcAft>
                <a:spcPts val="0"/>
              </a:spcAft>
            </a:pPr>
            <a:r>
              <a:rPr lang="es-ES_tradnl" sz="2000" spc="-20" dirty="0" smtClean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¿Para ti son importantes esas palabras? </a:t>
            </a:r>
          </a:p>
          <a:p>
            <a:pPr marL="4763" indent="-4763" algn="just">
              <a:lnSpc>
                <a:spcPts val="2000"/>
              </a:lnSpc>
              <a:spcBef>
                <a:spcPts val="1400"/>
              </a:spcBef>
              <a:spcAft>
                <a:spcPts val="0"/>
              </a:spcAft>
            </a:pPr>
            <a:r>
              <a:rPr lang="es-ES_tradnl" sz="2000" spc="-25" dirty="0" smtClean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_tradnl" sz="2000" spc="-25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No </a:t>
            </a:r>
            <a:r>
              <a:rPr lang="es-ES_tradnl" sz="2000" spc="-35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crees que si has pensado ya en la persona a la que se lo dir</a:t>
            </a:r>
            <a:r>
              <a:rPr lang="es-ES_tradnl" sz="2000" spc="-35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ES_tradnl" sz="2000" spc="-35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as, es porque es m</a:t>
            </a:r>
            <a:r>
              <a:rPr lang="es-ES_tradnl" sz="2000" spc="-35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ES_tradnl" sz="2000" spc="-35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 </a:t>
            </a:r>
            <a:r>
              <a:rPr lang="es-ES_tradnl" sz="2000" spc="-2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importante que las excusas?</a:t>
            </a:r>
            <a:endParaRPr lang="es-ES" sz="2000" dirty="0">
              <a:solidFill>
                <a:srgbClr val="C00000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335280" indent="-342900" algn="just">
              <a:lnSpc>
                <a:spcPts val="1700"/>
              </a:lnSpc>
              <a:spcBef>
                <a:spcPts val="176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_tradnl" sz="2000" b="1" spc="-25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Hoy plant</a:t>
            </a:r>
            <a:r>
              <a:rPr lang="es-ES_tradnl" sz="2000" b="1" spc="-25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ES_tradnl" sz="2000" b="1" spc="-25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atelo. Ac</a:t>
            </a:r>
            <a:r>
              <a:rPr lang="es-ES_tradnl" sz="2000" b="1" spc="-25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ES_tradnl" sz="2000" b="1" spc="-25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rcate </a:t>
            </a:r>
            <a:r>
              <a:rPr lang="es-ES_tradnl" sz="2000" b="1" spc="-25" dirty="0">
                <a:solidFill>
                  <a:srgbClr val="F24099">
                    <a:lumMod val="50000"/>
                  </a:srgb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a esa persona</a:t>
            </a:r>
            <a:r>
              <a:rPr lang="es-ES_tradnl" sz="2000" b="1" spc="-25" dirty="0" smtClean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y </a:t>
            </a:r>
            <a:r>
              <a:rPr lang="es-ES_tradnl" sz="2000" b="1" spc="-25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dile </a:t>
            </a:r>
            <a:r>
              <a:rPr lang="es-ES_tradnl" sz="2000" b="1" spc="-25" dirty="0" smtClean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: </a:t>
            </a:r>
            <a:endParaRPr lang="es-ES_tradnl" sz="2000" b="1" spc="-25" dirty="0" smtClean="0">
              <a:solidFill>
                <a:schemeClr val="accent4">
                  <a:lumMod val="50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Doble onda 4"/>
          <p:cNvSpPr/>
          <p:nvPr/>
        </p:nvSpPr>
        <p:spPr>
          <a:xfrm>
            <a:off x="4283968" y="2708920"/>
            <a:ext cx="4250858" cy="914400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35280" lvl="0" algn="just">
              <a:lnSpc>
                <a:spcPts val="1700"/>
              </a:lnSpc>
              <a:spcBef>
                <a:spcPts val="1760"/>
              </a:spcBef>
            </a:pPr>
            <a:r>
              <a:rPr lang="es-ES_tradnl" b="1" spc="-25" dirty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HAY ALGO QUE TE </a:t>
            </a:r>
            <a:r>
              <a:rPr lang="es-ES_tradnl" b="1" spc="-50" dirty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TENGO QUE  DECIR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87180"/>
            <a:ext cx="352637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5936" y="335845"/>
            <a:ext cx="4572000" cy="6186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ORACIÓN</a:t>
            </a:r>
          </a:p>
          <a:p>
            <a:pPr algn="ctr"/>
            <a:endParaRPr lang="es-ES" dirty="0"/>
          </a:p>
          <a:p>
            <a:pPr indent="452438" algn="ctr"/>
            <a:r>
              <a:rPr lang="es-ES" b="1" u="sng" dirty="0" smtClean="0">
                <a:solidFill>
                  <a:schemeClr val="bg1"/>
                </a:solidFill>
              </a:rPr>
              <a:t>VIVIR COMO JESÚS</a:t>
            </a:r>
            <a:r>
              <a:rPr lang="es-ES" dirty="0"/>
              <a:t>	</a:t>
            </a:r>
          </a:p>
          <a:p>
            <a:pPr algn="ctr"/>
            <a:r>
              <a:rPr lang="es-ES" dirty="0"/>
              <a:t>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Cuando </a:t>
            </a:r>
            <a:r>
              <a:rPr lang="es-ES" dirty="0">
                <a:solidFill>
                  <a:schemeClr val="bg1"/>
                </a:solidFill>
              </a:rPr>
              <a:t>pensamos primero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en los otros...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Cuando nos preocupamos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por los demás...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Cuando acudimos en ayuda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del que necesita...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Cuando nos acordamos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del que tenemos al lado...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Cuando compartimos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los bienes que tenemos...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Cuando acompañamos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a los que sufren...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Cuando damos nuestro tiempo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para beneficio de otros...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Cuando colaboramos para mejorar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la situación de los que menos tienen...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Así es como vivimos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a la manera de Jesús.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45" y="1124744"/>
            <a:ext cx="3741619" cy="49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9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271</TotalTime>
  <Words>152</Words>
  <Application>Microsoft Office PowerPoint</Application>
  <PresentationFormat>Presentación en pantalla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Corbel</vt:lpstr>
      <vt:lpstr>Times New Roman</vt:lpstr>
      <vt:lpstr>Wingdings</vt:lpstr>
      <vt:lpstr>Con bandas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Centor</cp:lastModifiedBy>
  <cp:revision>30</cp:revision>
  <dcterms:created xsi:type="dcterms:W3CDTF">2016-02-11T13:57:31Z</dcterms:created>
  <dcterms:modified xsi:type="dcterms:W3CDTF">2017-03-23T19:36:18Z</dcterms:modified>
</cp:coreProperties>
</file>