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96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4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19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57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10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24/03/2017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1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24/03/2017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6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24/03/2017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76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24/03/2017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60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24/03/2017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27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24/03/2017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15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DEECF-ECC7-4DBC-BBBD-0957013C67EF}" type="datetimeFigureOut">
              <a:rPr lang="es-ES" smtClean="0"/>
              <a:t>24/03/2017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17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60648"/>
            <a:ext cx="71287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/>
              </a:rPr>
              <a:t>“¡Lázaro, Sal Afuera!”</a:t>
            </a:r>
          </a:p>
          <a:p>
            <a:r>
              <a:rPr lang="es-ES" sz="1400" b="1" dirty="0">
                <a:solidFill>
                  <a:schemeClr val="bg1"/>
                </a:solidFill>
                <a:latin typeface="Arial"/>
              </a:rPr>
              <a:t>Evangelio (</a:t>
            </a:r>
            <a:r>
              <a:rPr lang="es-ES" sz="1400" b="1" dirty="0" err="1">
                <a:solidFill>
                  <a:schemeClr val="bg1"/>
                </a:solidFill>
                <a:latin typeface="Arial"/>
              </a:rPr>
              <a:t>Jn</a:t>
            </a:r>
            <a:r>
              <a:rPr lang="es-ES" sz="1400" b="1" dirty="0">
                <a:solidFill>
                  <a:schemeClr val="bg1"/>
                </a:solidFill>
                <a:latin typeface="Arial"/>
              </a:rPr>
              <a:t> 11,1-45)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320700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</a:rPr>
              <a:t>Cuando </a:t>
            </a:r>
            <a:r>
              <a:rPr lang="es-ES" sz="2400" dirty="0">
                <a:solidFill>
                  <a:srgbClr val="FFFF00"/>
                </a:solidFill>
              </a:rPr>
              <a:t>Jesús llegó, Lázaro llevaba ya cuatro días enterrado. Cuando Marta se enteró de que llegaba Jesús, salió a su encuentro, mientras María se quedaba en casa.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05" y="4081004"/>
            <a:ext cx="3240334" cy="277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89695" y="76470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rgbClr val="FFFF00"/>
                </a:solidFill>
              </a:rPr>
              <a:t>En aquel tiempo, las hermanas de Lázaro mandaron recado a Jesús, diciendo: «Señor, tu amigo está enfermo.»</a:t>
            </a:r>
          </a:p>
          <a:p>
            <a:pPr lvl="0"/>
            <a:r>
              <a:rPr lang="es-ES" sz="2400" dirty="0">
                <a:solidFill>
                  <a:srgbClr val="FFFF00"/>
                </a:solidFill>
              </a:rPr>
              <a:t>Jesús, al oírlo, dijo: «Esta enfermedad no acabará en la muerte, sino que servirá para la gloria de Dios, para que el Hijo de Dios sea glorificado por ella.»</a:t>
            </a:r>
          </a:p>
          <a:p>
            <a:pPr lvl="0"/>
            <a:r>
              <a:rPr lang="es-ES" sz="2400" dirty="0">
                <a:solidFill>
                  <a:srgbClr val="FFFF00"/>
                </a:solidFill>
              </a:rPr>
              <a:t>Jesús amaba a Marta, a su hermana y a Lázaro. Cuando se enteró de que estaba enfermo, se quedó todavía dos días en donde estaba.</a:t>
            </a:r>
          </a:p>
          <a:p>
            <a:pPr lvl="0"/>
            <a:r>
              <a:rPr lang="es-ES" sz="2400" dirty="0">
                <a:solidFill>
                  <a:srgbClr val="FFFF00"/>
                </a:solidFill>
              </a:rPr>
              <a:t>Sólo entonces dice a sus discípulos: «Vamos otra vez a Judea.»</a:t>
            </a:r>
            <a:endParaRPr lang="es-E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7039" y="304904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FFFF00"/>
                </a:solidFill>
              </a:rPr>
              <a:t>Y dijo Marta a Jesús: «Señor, si hubieras estado aquí no habría muerto mi hermano. Pero aún ahora sé que todo lo que pidas a Dios, Dios te lo concederá.»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Jesús le dijo: «Tu hermano resucitará.»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Marta respondió: «Sé que resucitará en la resurrección del último día.»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Jesús le dice: «Yo soy la resurrección y la vida: el que cree en mí, aunque haya muerto, vivirá; y el que está vivo y cree en mí, no morirá para siempre. ¿Crees esto?»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Ella le contestó: «Sí, Señor: yo creo que tú eres el Mesías, el Hijo de Dios, el que tenía que venir al mundo.»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Jesús sollozó y, muy conmovido, preguntó: «¿Dónde lo habéis enterrado?»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Le contestaron: «Señor, ven a verlo.»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/>
              <a:t/>
            </a:r>
            <a:br>
              <a:rPr lang="es-ES" sz="2000" dirty="0"/>
            </a:b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97" y="4505883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035" y="4287374"/>
            <a:ext cx="58951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FFFF00"/>
                </a:solidFill>
              </a:rPr>
              <a:t>Jesús se echó a llorar. Los judíos comentaban: «¡Cómo lo quería!»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Pero algunos dijeron: «Y uno que le ha abierto los ojos a un ciego, ¿no podía haber impedido que muriera éste?»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Jesús, sollozando de nuevo, llega al sepulcro. Era una cavidad cubierta con una losa.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304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32656"/>
            <a:ext cx="53285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>
                <a:solidFill>
                  <a:srgbClr val="FFFF00"/>
                </a:solidFill>
              </a:rPr>
              <a:t>Dice Jesús: «Quitad la losa.»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Marta, la hermana del muerto, le dice: «Señor, ya huele mal, porque lleva cuatro días.»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Jesús le dice: «¿No te he dicho que si crees verás la gloria de Dios?»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Entonces quitaron la losa.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Jesús, levantando los ojos a lo alto, dijo: «Padre, te doy gracias porque me has escuchado; yo sé que tú me escuchas siempre; pero lo digo por la gente que me rodea, para que crean que tú me has enviado.»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Y dicho esto, gritó con voz potente: «Lázaro, ven afuera.»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El muerto salió, los pies y las manos atados con vendas, y la cara envuelta en un sudario. 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Jesús les dijo: «Desatadlo y dejadlo andar.»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Y muchos judíos que habían venido a casa de María, al ver lo que había hecho Jesús, creyeron en él.</a:t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/>
            </a:r>
            <a:br>
              <a:rPr lang="es-ES" sz="2000" dirty="0">
                <a:solidFill>
                  <a:srgbClr val="FFFF00"/>
                </a:solidFill>
              </a:rPr>
            </a:br>
            <a:r>
              <a:rPr lang="es-ES" sz="2000" b="1" dirty="0">
                <a:solidFill>
                  <a:srgbClr val="FFFF00"/>
                </a:solidFill>
              </a:rPr>
              <a:t>Palabra del Señor</a:t>
            </a:r>
            <a:endParaRPr lang="es-ES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17459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48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9808" y="400506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</a:rPr>
              <a:t>Jesús es la resurrección y la vida. Como resucitó a Lázaro de entre los muertos, así nos hace participar ahora en su vida resucitada y nos resucitará en el día del juicio. Es nuestra tarea también llevar a los hermanos a la plenitud de vida.</a:t>
            </a:r>
            <a:endParaRPr lang="es-ES" sz="2400" dirty="0">
              <a:solidFill>
                <a:srgbClr val="FFFF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91880" y="260648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REFLEXIÓN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4" b="14776"/>
          <a:stretch/>
        </p:blipFill>
        <p:spPr bwMode="auto">
          <a:xfrm>
            <a:off x="1815096" y="1041722"/>
            <a:ext cx="4945669" cy="28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41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254</Words>
  <Application>Microsoft Office PowerPoint</Application>
  <PresentationFormat>Presentación en pantalla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PC</cp:lastModifiedBy>
  <cp:revision>25</cp:revision>
  <dcterms:created xsi:type="dcterms:W3CDTF">2016-02-11T13:57:31Z</dcterms:created>
  <dcterms:modified xsi:type="dcterms:W3CDTF">2017-03-24T09:52:33Z</dcterms:modified>
</cp:coreProperties>
</file>