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6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236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14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90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00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6944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200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24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98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52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341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314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B444CBB-796C-42E7-8436-C3E175ED3E2C}" type="datetimeFigureOut">
              <a:rPr lang="es-ES" smtClean="0"/>
              <a:t>02/11/2017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956DD0-C195-4A1B-9C11-2F4B5F25936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716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682" y="152400"/>
            <a:ext cx="3945255" cy="55758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26" y="1563691"/>
            <a:ext cx="2008017" cy="207941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85173" y="3848914"/>
            <a:ext cx="4814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2000" b="1" dirty="0" smtClean="0">
                <a:effectLst/>
                <a:ea typeface="Times New Roman" panose="02020603050405020304" pitchFamily="18" charset="0"/>
              </a:rPr>
              <a:t>Colegio  “La Purísima”</a:t>
            </a:r>
          </a:p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2000" b="1" dirty="0" smtClean="0">
                <a:ea typeface="Times New Roman" panose="02020603050405020304" pitchFamily="18" charset="0"/>
              </a:rPr>
              <a:t>Callosa de Segura</a:t>
            </a:r>
            <a:r>
              <a:rPr lang="es-ES" sz="2000" b="1" dirty="0" smtClean="0">
                <a:effectLst/>
                <a:ea typeface="Times New Roman" panose="02020603050405020304" pitchFamily="18" charset="0"/>
              </a:rPr>
              <a:t>        </a:t>
            </a:r>
          </a:p>
          <a:p>
            <a:pPr algn="ctr"/>
            <a:r>
              <a:rPr lang="en-US" sz="2000" b="1" dirty="0" err="1" smtClean="0">
                <a:effectLst/>
                <a:ea typeface="Times New Roman" panose="02020603050405020304" pitchFamily="18" charset="0"/>
              </a:rPr>
              <a:t>Carmelitas</a:t>
            </a:r>
            <a:r>
              <a:rPr lang="en-US" sz="20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ea typeface="Times New Roman" panose="02020603050405020304" pitchFamily="18" charset="0"/>
              </a:rPr>
              <a:t>Misioneras</a:t>
            </a:r>
            <a:r>
              <a:rPr lang="en-US" sz="20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ea typeface="Times New Roman" panose="02020603050405020304" pitchFamily="18" charset="0"/>
              </a:rPr>
              <a:t>Teresianas</a:t>
            </a:r>
            <a:r>
              <a:rPr lang="en-US" sz="2000" b="1" dirty="0" smtClean="0">
                <a:effectLst/>
                <a:ea typeface="Times New Roman" panose="02020603050405020304" pitchFamily="18" charset="0"/>
              </a:rPr>
              <a:t>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3722697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57" y="1"/>
            <a:ext cx="3397580" cy="385015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73845" y="974033"/>
            <a:ext cx="71343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464134"/>
                </a:solidFill>
                <a:latin typeface="Arial" panose="020B0604020202020204" pitchFamily="34" charset="0"/>
              </a:rPr>
              <a:t>SU ESTILO: </a:t>
            </a:r>
            <a:r>
              <a:rPr lang="es-ES" sz="2400" dirty="0">
                <a:solidFill>
                  <a:srgbClr val="464134"/>
                </a:solidFill>
                <a:latin typeface="Arial" panose="020B0604020202020204" pitchFamily="34" charset="0"/>
              </a:rPr>
              <a:t>Insatisfecho siempre internamente ante la rutina. Necesita imperiosamente lanzarse a empresas arriesgadas y comprometidas. Tenaz en buscar la propia vocación y en secundarla a  toda costa.  Alterna momentos de soledad y períodos de fuerte compromiso evangelizador. Su vida está centrada en el misterio de la Iglesia - Cristo Total.</a:t>
            </a:r>
            <a:endParaRPr lang="es-ES" sz="2400" dirty="0">
              <a:solidFill>
                <a:srgbClr val="464134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65695" y="4717659"/>
            <a:ext cx="10048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464134"/>
                </a:solidFill>
                <a:latin typeface="Arial" panose="020B0604020202020204" pitchFamily="34" charset="0"/>
              </a:rPr>
              <a:t>SU SECRETO:</a:t>
            </a:r>
            <a:r>
              <a:rPr lang="es-ES" sz="2400" dirty="0">
                <a:solidFill>
                  <a:srgbClr val="464134"/>
                </a:solidFill>
                <a:latin typeface="Arial" panose="020B0604020202020204" pitchFamily="34" charset="0"/>
              </a:rPr>
              <a:t> Sabe descubrir la presencia de Cristo en medio de los hombres - misterio de comunión.</a:t>
            </a:r>
            <a:endParaRPr lang="es-ES" sz="2400" dirty="0">
              <a:solidFill>
                <a:srgbClr val="464134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46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21411" y="444457"/>
            <a:ext cx="71137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464134"/>
                </a:solidFill>
                <a:latin typeface="Arial" panose="020B0604020202020204" pitchFamily="34" charset="0"/>
              </a:rPr>
              <a:t>SU PERSONA: </a:t>
            </a:r>
            <a:r>
              <a:rPr lang="es-ES" sz="2400" dirty="0">
                <a:solidFill>
                  <a:srgbClr val="464134"/>
                </a:solidFill>
                <a:latin typeface="Arial" panose="020B0604020202020204" pitchFamily="34" charset="0"/>
              </a:rPr>
              <a:t>Destaca en él una resistencia física verdaderamente extraordinaria. Temple recio, de carácter decidido y de indomable voluntad. Psicológicamente de grandes contrastes.  Nunca conformista o resignado. Si en alguna ocasión aparece frío y calculador antes de tomar decisiones, una vez trazada la meta, se embarca en ella decididamente y con pasión. En </a:t>
            </a:r>
            <a:r>
              <a:rPr lang="es-ES" sz="2400" dirty="0" smtClean="0">
                <a:solidFill>
                  <a:srgbClr val="464134"/>
                </a:solidFill>
                <a:latin typeface="Arial" panose="020B0604020202020204" pitchFamily="34" charset="0"/>
              </a:rPr>
              <a:t>él</a:t>
            </a:r>
            <a:r>
              <a:rPr lang="es-ES" sz="2400" dirty="0">
                <a:solidFill>
                  <a:srgbClr val="464134"/>
                </a:solidFill>
                <a:latin typeface="Arial" panose="020B0604020202020204" pitchFamily="34" charset="0"/>
              </a:rPr>
              <a:t> predomina la persona emprendedora, imaginativa y tenaz. Pesimista en la visión del mundo que le rodea, se muestra optimista y confiado en la lucha por remediarlo. Muy sensible ante la integridad y la calumnia. La rectitud y honradez en el obrar, está manifiesta en cualquier momento de su vida y en todas sus empresas.</a:t>
            </a:r>
            <a:endParaRPr lang="es-ES" sz="2400" dirty="0">
              <a:solidFill>
                <a:srgbClr val="464134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434" y="774916"/>
            <a:ext cx="4008508" cy="5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9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84455" y="1729809"/>
            <a:ext cx="54178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464134"/>
                </a:solidFill>
                <a:latin typeface="Arial" panose="020B0604020202020204" pitchFamily="34" charset="0"/>
              </a:rPr>
              <a:t>SU </a:t>
            </a:r>
            <a:r>
              <a:rPr lang="es-ES" sz="2400" b="1" dirty="0">
                <a:solidFill>
                  <a:srgbClr val="464134"/>
                </a:solidFill>
                <a:latin typeface="Arial" panose="020B0604020202020204" pitchFamily="34" charset="0"/>
              </a:rPr>
              <a:t>INVITACIÓN CONTINUA: </a:t>
            </a:r>
            <a:endParaRPr lang="es-ES" sz="2400" b="1" dirty="0" smtClean="0">
              <a:solidFill>
                <a:srgbClr val="46413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464134"/>
              </a:solidFill>
              <a:latin typeface="Arial" panose="020B0604020202020204" pitchFamily="34" charset="0"/>
            </a:endParaRPr>
          </a:p>
          <a:p>
            <a:r>
              <a:rPr lang="es-ES" sz="2400" dirty="0" smtClean="0">
                <a:solidFill>
                  <a:srgbClr val="464134"/>
                </a:solidFill>
                <a:latin typeface="Arial" panose="020B0604020202020204" pitchFamily="34" charset="0"/>
              </a:rPr>
              <a:t>Que </a:t>
            </a:r>
            <a:r>
              <a:rPr lang="es-ES" sz="2400" dirty="0">
                <a:solidFill>
                  <a:srgbClr val="464134"/>
                </a:solidFill>
                <a:latin typeface="Arial" panose="020B0604020202020204" pitchFamily="34" charset="0"/>
              </a:rPr>
              <a:t>se cante con la vida, la melodía de su música interior favorita: “</a:t>
            </a:r>
            <a:r>
              <a:rPr lang="es-ES" sz="2400" i="1" dirty="0">
                <a:solidFill>
                  <a:srgbClr val="464134"/>
                </a:solidFill>
                <a:latin typeface="Arial" panose="020B0604020202020204" pitchFamily="34" charset="0"/>
              </a:rPr>
              <a:t>Eres tú, Iglesia Santa, eres tú, el objeto de mis amores”.</a:t>
            </a:r>
            <a:endParaRPr lang="es-ES" sz="2400" dirty="0">
              <a:solidFill>
                <a:srgbClr val="464134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25" y="0"/>
            <a:ext cx="5109275" cy="68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8185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234</TotalTime>
  <Words>24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Franklin Gothic Book</vt:lpstr>
      <vt:lpstr>Tahoma</vt:lpstr>
      <vt:lpstr>Times New Roman</vt:lpstr>
      <vt:lpstr>Crop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28</cp:revision>
  <dcterms:created xsi:type="dcterms:W3CDTF">2017-09-26T12:16:11Z</dcterms:created>
  <dcterms:modified xsi:type="dcterms:W3CDTF">2017-11-02T09:01:15Z</dcterms:modified>
</cp:coreProperties>
</file>