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8" r:id="rId4"/>
    <p:sldId id="261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3" d="100"/>
          <a:sy n="53" d="100"/>
        </p:scale>
        <p:origin x="-3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B444CBB-796C-42E7-8436-C3E175ED3E2C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7236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14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90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00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444CBB-796C-42E7-8436-C3E175ED3E2C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86944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00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24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98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52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444CBB-796C-42E7-8436-C3E175ED3E2C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341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444CBB-796C-42E7-8436-C3E175ED3E2C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314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B444CBB-796C-42E7-8436-C3E175ED3E2C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716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682" y="152400"/>
            <a:ext cx="3945255" cy="55758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474" y="1346200"/>
            <a:ext cx="2743438" cy="284098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55275" y="4313864"/>
            <a:ext cx="4814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ES" sz="2000" b="1" dirty="0" smtClean="0">
                <a:effectLst/>
                <a:ea typeface="Times New Roman" panose="02020603050405020304" pitchFamily="18" charset="0"/>
              </a:rPr>
              <a:t>Colegio  “La Purísima”</a:t>
            </a:r>
          </a:p>
          <a:p>
            <a:pPr algn="ctr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ES" sz="2000" b="1" dirty="0" smtClean="0">
                <a:ea typeface="Times New Roman" panose="02020603050405020304" pitchFamily="18" charset="0"/>
              </a:rPr>
              <a:t>Callosa de Segura</a:t>
            </a:r>
            <a:r>
              <a:rPr lang="es-ES" sz="2000" b="1" dirty="0" smtClean="0">
                <a:effectLst/>
                <a:ea typeface="Times New Roman" panose="02020603050405020304" pitchFamily="18" charset="0"/>
              </a:rPr>
              <a:t>        </a:t>
            </a:r>
          </a:p>
          <a:p>
            <a:pPr algn="ctr"/>
            <a:r>
              <a:rPr lang="en-US" sz="2000" b="1" dirty="0" err="1" smtClean="0">
                <a:effectLst/>
                <a:ea typeface="Times New Roman" panose="02020603050405020304" pitchFamily="18" charset="0"/>
              </a:rPr>
              <a:t>Carmelitas</a:t>
            </a:r>
            <a:r>
              <a:rPr lang="en-US" sz="2000" b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ea typeface="Times New Roman" panose="02020603050405020304" pitchFamily="18" charset="0"/>
              </a:rPr>
              <a:t>Misioneras</a:t>
            </a:r>
            <a:r>
              <a:rPr lang="en-US" sz="2000" b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ea typeface="Times New Roman" panose="02020603050405020304" pitchFamily="18" charset="0"/>
              </a:rPr>
              <a:t>Teresianas</a:t>
            </a:r>
            <a:r>
              <a:rPr lang="en-US" sz="2000" b="1" dirty="0" smtClean="0">
                <a:effectLst/>
                <a:ea typeface="Times New Roman" panose="02020603050405020304" pitchFamily="18" charset="0"/>
              </a:rPr>
              <a:t>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4372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85900" y="450680"/>
            <a:ext cx="972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altLang="es-ES" sz="2400" b="1" kern="0" dirty="0">
                <a:solidFill>
                  <a:srgbClr val="333399"/>
                </a:solidFill>
                <a:latin typeface="Arial"/>
                <a:ea typeface="+mj-ea"/>
                <a:cs typeface="+mj-cs"/>
              </a:rPr>
              <a:t>El día </a:t>
            </a:r>
            <a:r>
              <a:rPr lang="es-ES" altLang="es-ES" sz="2400" b="1" kern="0" dirty="0" smtClean="0">
                <a:solidFill>
                  <a:srgbClr val="333399"/>
                </a:solidFill>
                <a:latin typeface="Arial"/>
                <a:ea typeface="+mj-ea"/>
                <a:cs typeface="+mj-cs"/>
              </a:rPr>
              <a:t>7 </a:t>
            </a:r>
            <a:r>
              <a:rPr lang="es-ES" altLang="es-ES" sz="2400" b="1" kern="0" dirty="0">
                <a:solidFill>
                  <a:srgbClr val="333399"/>
                </a:solidFill>
                <a:latin typeface="Arial"/>
                <a:ea typeface="+mj-ea"/>
                <a:cs typeface="+mj-cs"/>
              </a:rPr>
              <a:t>de noviembre celebramos la fiesta del nuestro Fundador, el Beato Francisco </a:t>
            </a:r>
            <a:r>
              <a:rPr lang="es-ES" altLang="es-ES" sz="2400" b="1" kern="0" dirty="0" err="1">
                <a:solidFill>
                  <a:srgbClr val="333399"/>
                </a:solidFill>
                <a:latin typeface="Arial"/>
                <a:ea typeface="+mj-ea"/>
                <a:cs typeface="+mj-cs"/>
              </a:rPr>
              <a:t>Palau</a:t>
            </a:r>
            <a:r>
              <a:rPr lang="es-ES" altLang="es-ES" sz="2400" b="1" kern="0" dirty="0">
                <a:solidFill>
                  <a:srgbClr val="333399"/>
                </a:solidFill>
                <a:latin typeface="Arial"/>
                <a:ea typeface="+mj-ea"/>
                <a:cs typeface="+mj-cs"/>
              </a:rPr>
              <a:t>. Como cada año, para toda la comunidad educativa de nuestro colegio y para las Hermanas </a:t>
            </a:r>
            <a:r>
              <a:rPr lang="es-ES" altLang="es-ES" sz="2400" b="1" kern="0" dirty="0" smtClean="0">
                <a:solidFill>
                  <a:srgbClr val="333399"/>
                </a:solidFill>
                <a:latin typeface="Arial"/>
                <a:ea typeface="+mj-ea"/>
                <a:cs typeface="+mj-cs"/>
              </a:rPr>
              <a:t>Carmelitas misioneras </a:t>
            </a:r>
            <a:r>
              <a:rPr lang="es-ES" altLang="es-ES" sz="2400" b="1" kern="0" dirty="0">
                <a:solidFill>
                  <a:srgbClr val="333399"/>
                </a:solidFill>
                <a:latin typeface="Arial"/>
                <a:ea typeface="+mj-ea"/>
                <a:cs typeface="+mj-cs"/>
              </a:rPr>
              <a:t>T</a:t>
            </a:r>
            <a:r>
              <a:rPr lang="es-ES" altLang="es-ES" sz="2400" b="1" kern="0" dirty="0" smtClean="0">
                <a:solidFill>
                  <a:srgbClr val="333399"/>
                </a:solidFill>
                <a:latin typeface="Arial"/>
                <a:ea typeface="+mj-ea"/>
                <a:cs typeface="+mj-cs"/>
              </a:rPr>
              <a:t>eresianas es </a:t>
            </a:r>
            <a:r>
              <a:rPr lang="es-ES" altLang="es-ES" sz="2400" b="1" kern="0" dirty="0">
                <a:solidFill>
                  <a:srgbClr val="333399"/>
                </a:solidFill>
                <a:latin typeface="Arial"/>
                <a:ea typeface="+mj-ea"/>
                <a:cs typeface="+mj-cs"/>
              </a:rPr>
              <a:t>una fiesta GRANDE. </a:t>
            </a:r>
            <a:endParaRPr lang="es-ES" altLang="es-ES" sz="2400" b="1" kern="0" dirty="0" smtClean="0">
              <a:solidFill>
                <a:srgbClr val="333399"/>
              </a:solidFill>
              <a:latin typeface="Arial"/>
              <a:ea typeface="+mj-ea"/>
              <a:cs typeface="+mj-cs"/>
            </a:endParaRPr>
          </a:p>
          <a:p>
            <a:pPr lvl="0" algn="just">
              <a:defRPr/>
            </a:pPr>
            <a:endParaRPr lang="es-ES" altLang="es-ES" sz="2400" b="1" kern="0" dirty="0">
              <a:solidFill>
                <a:srgbClr val="333399"/>
              </a:solidFill>
              <a:latin typeface="Arial"/>
              <a:ea typeface="+mj-ea"/>
              <a:cs typeface="+mj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 lo largo de esta semana, en la oración vamos a conocerle un poco mas.</a:t>
            </a:r>
            <a:endParaRPr lang="es-ES" altLang="es-ES" sz="2400" b="1" kern="0" dirty="0">
              <a:solidFill>
                <a:srgbClr val="333399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098" y="2896969"/>
            <a:ext cx="3158002" cy="35786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07099" y="3150275"/>
            <a:ext cx="4178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lgerian" panose="04020705040A02060702" pitchFamily="82" charset="0"/>
              </a:rPr>
              <a:t>LE CONOCES…?</a:t>
            </a:r>
            <a:endParaRPr lang="es-ES" sz="2000" dirty="0">
              <a:latin typeface="Tahoma" panose="020B0604030504040204" pitchFamily="34" charset="0"/>
            </a:endParaRPr>
          </a:p>
          <a:p>
            <a:pPr algn="just"/>
            <a:r>
              <a:rPr lang="es-ES" sz="2000" b="1" u="sng" dirty="0">
                <a:latin typeface="Arial" panose="020B0604020202020204" pitchFamily="34" charset="0"/>
              </a:rPr>
              <a:t>ESTA ES SU </a:t>
            </a:r>
            <a:r>
              <a:rPr lang="es-ES" sz="2000" b="1" u="sng" dirty="0" smtClean="0">
                <a:latin typeface="Arial" panose="020B0604020202020204" pitchFamily="34" charset="0"/>
              </a:rPr>
              <a:t>FIGURA</a:t>
            </a:r>
          </a:p>
          <a:p>
            <a:pPr algn="just"/>
            <a:endParaRPr lang="es-ES" sz="2000" b="0" i="0" dirty="0">
              <a:effectLst/>
              <a:latin typeface="Tahom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07099" y="4038938"/>
            <a:ext cx="6832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</a:rPr>
              <a:t>NOMBRE DE PILA: </a:t>
            </a:r>
            <a:r>
              <a:rPr lang="es-ES" sz="2000" dirty="0">
                <a:latin typeface="Arial" panose="020B0604020202020204" pitchFamily="34" charset="0"/>
              </a:rPr>
              <a:t>Francisco </a:t>
            </a:r>
            <a:r>
              <a:rPr lang="es-ES" sz="2000" dirty="0" err="1">
                <a:latin typeface="Arial" panose="020B0604020202020204" pitchFamily="34" charset="0"/>
              </a:rPr>
              <a:t>Palau</a:t>
            </a:r>
            <a:r>
              <a:rPr lang="es-ES" sz="2000" dirty="0">
                <a:latin typeface="Arial" panose="020B0604020202020204" pitchFamily="34" charset="0"/>
              </a:rPr>
              <a:t> y </a:t>
            </a:r>
            <a:r>
              <a:rPr lang="es-ES" sz="2000" dirty="0" err="1">
                <a:latin typeface="Arial" panose="020B0604020202020204" pitchFamily="34" charset="0"/>
              </a:rPr>
              <a:t>Quer</a:t>
            </a:r>
            <a:endParaRPr lang="es-ES" sz="2000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</a:rPr>
              <a:t>NACIÓ: </a:t>
            </a:r>
            <a:r>
              <a:rPr lang="es-ES" sz="2000" dirty="0">
                <a:latin typeface="Arial" panose="020B0604020202020204" pitchFamily="34" charset="0"/>
              </a:rPr>
              <a:t>El 29 de Diciembre de 1811 en </a:t>
            </a:r>
            <a:r>
              <a:rPr lang="es-ES" sz="2000" dirty="0" err="1">
                <a:latin typeface="Arial" panose="020B0604020202020204" pitchFamily="34" charset="0"/>
              </a:rPr>
              <a:t>Aytona</a:t>
            </a:r>
            <a:r>
              <a:rPr lang="es-ES" sz="2000" dirty="0">
                <a:latin typeface="Arial" panose="020B0604020202020204" pitchFamily="34" charset="0"/>
              </a:rPr>
              <a:t> (Lérida)</a:t>
            </a:r>
            <a:endParaRPr lang="es-ES" sz="2000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</a:rPr>
              <a:t>NOMBRE DE “GUERRA”: </a:t>
            </a:r>
            <a:r>
              <a:rPr lang="es-ES" sz="2000" dirty="0">
                <a:latin typeface="Arial" panose="020B0604020202020204" pitchFamily="34" charset="0"/>
              </a:rPr>
              <a:t>Profeta</a:t>
            </a:r>
            <a:endParaRPr lang="es-ES" sz="2000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</a:rPr>
              <a:t>EDAD: </a:t>
            </a:r>
            <a:r>
              <a:rPr lang="es-ES" sz="2000" dirty="0">
                <a:latin typeface="Arial" panose="020B0604020202020204" pitchFamily="34" charset="0"/>
              </a:rPr>
              <a:t>Pervive en la historia</a:t>
            </a:r>
            <a:endParaRPr lang="es-ES" sz="2000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</a:rPr>
              <a:t>DOMICILIO: </a:t>
            </a:r>
            <a:r>
              <a:rPr lang="es-ES" sz="2000" dirty="0">
                <a:latin typeface="Arial" panose="020B0604020202020204" pitchFamily="34" charset="0"/>
              </a:rPr>
              <a:t>No tiene ni le preocupa demasiado (en los</a:t>
            </a:r>
            <a:r>
              <a:rPr lang="es-ES" sz="2000" b="1" dirty="0">
                <a:latin typeface="Arial" panose="020B0604020202020204" pitchFamily="34" charset="0"/>
              </a:rPr>
              <a:t> </a:t>
            </a:r>
            <a:r>
              <a:rPr lang="es-ES" sz="2000" dirty="0">
                <a:latin typeface="Arial" panose="020B0604020202020204" pitchFamily="34" charset="0"/>
              </a:rPr>
              <a:t>grandes peñascos y en el corazón de la tierra siempre encuentra un lugar)</a:t>
            </a:r>
            <a:endParaRPr lang="es-ES" sz="20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85900" y="572522"/>
            <a:ext cx="713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Arial" panose="020B0604020202020204" pitchFamily="34" charset="0"/>
              </a:rPr>
              <a:t>PROFESIÓN</a:t>
            </a:r>
            <a:r>
              <a:rPr lang="es-ES" sz="2000" b="1" dirty="0">
                <a:latin typeface="Arial" panose="020B0604020202020204" pitchFamily="34" charset="0"/>
              </a:rPr>
              <a:t>: </a:t>
            </a:r>
            <a:r>
              <a:rPr lang="es-ES" sz="2000" dirty="0">
                <a:latin typeface="Arial" panose="020B0604020202020204" pitchFamily="34" charset="0"/>
              </a:rPr>
              <a:t>Buscador incansable – Fundador</a:t>
            </a:r>
            <a:endParaRPr lang="es-ES" sz="2000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</a:rPr>
              <a:t>ESTUDIOS: </a:t>
            </a:r>
            <a:r>
              <a:rPr lang="es-ES" sz="2000" dirty="0">
                <a:latin typeface="Arial" panose="020B0604020202020204" pitchFamily="34" charset="0"/>
              </a:rPr>
              <a:t>Filosofía y Teología. También máster en humanidad en la universidad de la </a:t>
            </a:r>
            <a:r>
              <a:rPr lang="es-ES" sz="2000" dirty="0" smtClean="0">
                <a:latin typeface="Arial" panose="020B0604020202020204" pitchFamily="34" charset="0"/>
              </a:rPr>
              <a:t>vida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2000" dirty="0">
              <a:latin typeface="Tahoma" panose="020B060403050404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71600" y="1578461"/>
            <a:ext cx="6436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</a:rPr>
              <a:t>SU PALABRA PREFERIDA: </a:t>
            </a:r>
            <a:r>
              <a:rPr lang="es-ES" sz="2000" dirty="0">
                <a:latin typeface="Arial" panose="020B0604020202020204" pitchFamily="34" charset="0"/>
              </a:rPr>
              <a:t>Iglesia</a:t>
            </a:r>
            <a:endParaRPr lang="es-ES" sz="2000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</a:rPr>
              <a:t>SU NORTE Y OBSESIÓN: </a:t>
            </a:r>
            <a:r>
              <a:rPr lang="es-ES" sz="2000" dirty="0">
                <a:latin typeface="Arial" panose="020B0604020202020204" pitchFamily="34" charset="0"/>
              </a:rPr>
              <a:t>La Iglesia</a:t>
            </a:r>
            <a:endParaRPr lang="es-ES" sz="2000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</a:rPr>
              <a:t>SU MÁXIMA PREOCUPACIÓN: </a:t>
            </a:r>
            <a:r>
              <a:rPr lang="es-ES" sz="2000" dirty="0">
                <a:latin typeface="Arial" panose="020B0604020202020204" pitchFamily="34" charset="0"/>
              </a:rPr>
              <a:t>Dar a conocer la belleza de la </a:t>
            </a:r>
            <a:r>
              <a:rPr lang="es-ES" sz="2000" dirty="0" smtClean="0">
                <a:latin typeface="Arial" panose="020B0604020202020204" pitchFamily="34" charset="0"/>
              </a:rPr>
              <a:t>Iglesia</a:t>
            </a:r>
            <a:endParaRPr lang="es-ES" sz="2000" b="1" dirty="0" smtClean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Arial" panose="020B0604020202020204" pitchFamily="34" charset="0"/>
              </a:rPr>
              <a:t>SU </a:t>
            </a:r>
            <a:r>
              <a:rPr lang="es-ES" sz="2000" b="1" dirty="0">
                <a:latin typeface="Arial" panose="020B0604020202020204" pitchFamily="34" charset="0"/>
              </a:rPr>
              <a:t>MAYOR TEMOR: </a:t>
            </a:r>
            <a:r>
              <a:rPr lang="es-ES" sz="2000" dirty="0">
                <a:latin typeface="Arial" panose="020B0604020202020204" pitchFamily="34" charset="0"/>
              </a:rPr>
              <a:t>La propia infidelidad</a:t>
            </a:r>
            <a:endParaRPr lang="es-ES" sz="2000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</a:rPr>
              <a:t>UNA ALERGIA: </a:t>
            </a:r>
            <a:r>
              <a:rPr lang="es-ES" sz="2000" dirty="0">
                <a:latin typeface="Arial" panose="020B0604020202020204" pitchFamily="34" charset="0"/>
              </a:rPr>
              <a:t>El conformismo</a:t>
            </a:r>
            <a:endParaRPr lang="es-ES" sz="2000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</a:rPr>
              <a:t>UNA DEBILIDAD: </a:t>
            </a:r>
            <a:r>
              <a:rPr lang="es-ES" sz="2000" dirty="0">
                <a:latin typeface="Arial" panose="020B0604020202020204" pitchFamily="34" charset="0"/>
              </a:rPr>
              <a:t>Defender siempre la verdad</a:t>
            </a:r>
            <a:endParaRPr lang="es-ES" sz="2000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</a:rPr>
              <a:t>UNA RAZÓN PARA VIVIR: </a:t>
            </a:r>
            <a:r>
              <a:rPr lang="es-ES" sz="2000" dirty="0">
                <a:latin typeface="Arial" panose="020B0604020202020204" pitchFamily="34" charset="0"/>
              </a:rPr>
              <a:t>El amor</a:t>
            </a:r>
            <a:endParaRPr lang="es-ES" sz="2000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</a:rPr>
              <a:t>UNA RAZÓN PARA MORIR: </a:t>
            </a:r>
            <a:r>
              <a:rPr lang="es-ES" sz="2000" dirty="0">
                <a:latin typeface="Arial" panose="020B0604020202020204" pitchFamily="34" charset="0"/>
              </a:rPr>
              <a:t>El amor a la Iglesia</a:t>
            </a:r>
            <a:endParaRPr lang="es-ES" sz="2000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</a:rPr>
              <a:t>UN “HOBBY”: </a:t>
            </a:r>
            <a:r>
              <a:rPr lang="es-ES" sz="2000" dirty="0">
                <a:latin typeface="Arial" panose="020B0604020202020204" pitchFamily="34" charset="0"/>
              </a:rPr>
              <a:t>No le queda tiempo… pero disfruta con todo</a:t>
            </a:r>
            <a:endParaRPr lang="es-ES" sz="2000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</a:rPr>
              <a:t>OBSERVACIONES: </a:t>
            </a:r>
            <a:r>
              <a:rPr lang="es-ES" sz="2000" dirty="0">
                <a:latin typeface="Arial" panose="020B0604020202020204" pitchFamily="34" charset="0"/>
              </a:rPr>
              <a:t>Dicen que tiene un algo especial, un gran poder seductor</a:t>
            </a:r>
            <a:endParaRPr lang="es-ES" sz="2000" dirty="0">
              <a:latin typeface="Tahoma" panose="020B060403050404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76400" y="5877153"/>
            <a:ext cx="972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Continuará … </a:t>
            </a:r>
            <a:endParaRPr lang="es-ES" altLang="es-ES" sz="2400" b="1" kern="0" dirty="0">
              <a:solidFill>
                <a:srgbClr val="333399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128" y="685800"/>
            <a:ext cx="3786464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69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325" y="0"/>
            <a:ext cx="9130475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48986" y="5220084"/>
            <a:ext cx="8463151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El amor de Dios prendió con tal fuerza en el interior de  Francisco que lo impulsó a vivir para la Iglesia y por la </a:t>
            </a:r>
            <a:r>
              <a:rPr lang="es-ES" sz="20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Iglesia.</a:t>
            </a:r>
            <a:endParaRPr lang="es-E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214</TotalTime>
  <Words>83</Words>
  <Application>Microsoft Office PowerPoint</Application>
  <PresentationFormat>Personalizado</PresentationFormat>
  <Paragraphs>27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Crop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2º E.S.O</cp:lastModifiedBy>
  <cp:revision>25</cp:revision>
  <dcterms:created xsi:type="dcterms:W3CDTF">2017-09-26T12:16:11Z</dcterms:created>
  <dcterms:modified xsi:type="dcterms:W3CDTF">2017-11-06T07:57:07Z</dcterms:modified>
</cp:coreProperties>
</file>