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655-CFFC-4030-B895-1445CA32157E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79E7DC-8FEF-43FB-B0AB-6D3D5F77D2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242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91123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94706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78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97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47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59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12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73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86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9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527209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35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35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065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409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57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196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195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565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38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AD-CC00-4314-9C41-B66EADC33A96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87DA081-057F-4B36-9DFF-2856ACEEA4C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029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88138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1850-FD4B-4A1C-B2B2-14887F5AE35D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80212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BCF9-A402-42F7-A697-905A8EACD72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894B-20CE-437D-B886-45FFD3EED9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87207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47-3D3E-40B8-BF00-2BB317FFAF6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26805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919B-871F-413B-84E4-291C2D1C4D1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79519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113D-2724-4D45-A900-F115439DD051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65885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850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Kqxmqeko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5003800" y="486886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5"/>
          <p:cNvSpPr/>
          <p:nvPr/>
        </p:nvSpPr>
        <p:spPr>
          <a:xfrm>
            <a:off x="899592" y="5877552"/>
            <a:ext cx="1800200" cy="374695"/>
          </a:xfrm>
          <a:prstGeom prst="wedgeRoundRectCallout">
            <a:avLst>
              <a:gd name="adj1" fmla="val 80105"/>
              <a:gd name="adj2" fmla="val 2747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45843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Escuchamos esta canción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Unai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Quiros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nos invita a la conversión en esta Cuaresma.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16269"/>
            <a:ext cx="5656015" cy="39033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03848" y="594928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https://www.youtube.com/watch?v=-EKqxmqekoQ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35654" y="1035202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Señor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Jesús, miramos nuestro interior, porque hay cosas que debemos cambiar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veces rechazamos a los compañeros y no les dejamos jugar con nosotros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Te pedimos, Jesús, que seamos amigos todos los de la clase y aprendamos a perdonar y a pedir perdón.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Todos juntos lo pasamos mejor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43908" y="26597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861048"/>
            <a:ext cx="3208624" cy="274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1" y="883407"/>
            <a:ext cx="3232025" cy="25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or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92</Words>
  <Application>Microsoft Office PowerPoint</Application>
  <PresentationFormat>Presentación en pantalla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Flujo</vt:lpstr>
      <vt:lpstr>Sector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Usuario</cp:lastModifiedBy>
  <cp:revision>36</cp:revision>
  <dcterms:created xsi:type="dcterms:W3CDTF">2016-02-11T13:57:31Z</dcterms:created>
  <dcterms:modified xsi:type="dcterms:W3CDTF">2018-03-02T07:18:21Z</dcterms:modified>
</cp:coreProperties>
</file>