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1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3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33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00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219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409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53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207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41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37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36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06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65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82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11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444CBB-796C-42E7-8436-C3E175ED3E2C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7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2837" cy="68585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474" y="893115"/>
            <a:ext cx="2743438" cy="284098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377193" y="5482264"/>
            <a:ext cx="4814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2000" b="1" dirty="0" smtClean="0">
                <a:effectLst/>
                <a:ea typeface="Times New Roman" panose="02020603050405020304" pitchFamily="18" charset="0"/>
              </a:rPr>
              <a:t>Colegio  “La Purísima”</a:t>
            </a: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2000" b="1" dirty="0" smtClean="0">
                <a:ea typeface="Times New Roman" panose="02020603050405020304" pitchFamily="18" charset="0"/>
              </a:rPr>
              <a:t>Callosa de Segura</a:t>
            </a:r>
            <a:r>
              <a:rPr lang="es-ES" sz="2000" b="1" dirty="0" smtClean="0">
                <a:effectLst/>
                <a:ea typeface="Times New Roman" panose="02020603050405020304" pitchFamily="18" charset="0"/>
              </a:rPr>
              <a:t>        </a:t>
            </a:r>
          </a:p>
          <a:p>
            <a:r>
              <a:rPr lang="en-US" sz="2000" b="1" dirty="0" err="1" smtClean="0">
                <a:effectLst/>
                <a:ea typeface="Times New Roman" panose="02020603050405020304" pitchFamily="18" charset="0"/>
              </a:rPr>
              <a:t>Carmelitas</a:t>
            </a:r>
            <a:r>
              <a:rPr lang="en-US" sz="20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ea typeface="Times New Roman" panose="02020603050405020304" pitchFamily="18" charset="0"/>
              </a:rPr>
              <a:t>Misioneras</a:t>
            </a:r>
            <a:r>
              <a:rPr lang="en-US" sz="20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ea typeface="Times New Roman" panose="02020603050405020304" pitchFamily="18" charset="0"/>
              </a:rPr>
              <a:t>Teresianas</a:t>
            </a:r>
            <a:r>
              <a:rPr lang="en-US" sz="2000" b="1" dirty="0" smtClean="0">
                <a:effectLst/>
                <a:ea typeface="Times New Roman" panose="02020603050405020304" pitchFamily="18" charset="0"/>
              </a:rPr>
              <a:t>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372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940300" y="647700"/>
            <a:ext cx="6870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En nuestra oración de hoy vamos a recordar a Santa Teresa de Jesús, madre fundadora de las y los Carmelitas. Descubrió a Dios en los acontecimientos de la vida cotidiana, sobretodo desde la oración.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ES" sz="2400" b="1" kern="0" dirty="0">
              <a:solidFill>
                <a:srgbClr val="333399"/>
              </a:solidFill>
              <a:latin typeface="Arial"/>
              <a:ea typeface="+mj-ea"/>
              <a:cs typeface="+mj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2400" b="1" dirty="0" smtClean="0">
                <a:solidFill>
                  <a:schemeClr val="accent2"/>
                </a:solidFill>
              </a:rPr>
              <a:t>Nos </a:t>
            </a:r>
            <a:r>
              <a:rPr lang="es-ES" altLang="es-ES" sz="2400" b="1" dirty="0">
                <a:solidFill>
                  <a:schemeClr val="accent2"/>
                </a:solidFill>
              </a:rPr>
              <a:t>habla de la oración como el momento de amistad profunda con Jesús</a:t>
            </a:r>
            <a:r>
              <a:rPr lang="es-ES" altLang="es-ES" sz="2400" b="1" dirty="0" smtClean="0">
                <a:solidFill>
                  <a:schemeClr val="accent2"/>
                </a:solidFill>
              </a:rPr>
              <a:t>.</a:t>
            </a: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" y="392112"/>
            <a:ext cx="4451922" cy="61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6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67500" y="2743426"/>
            <a:ext cx="6096000" cy="43858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me pelee</a:t>
            </a:r>
            <a:b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 me </a:t>
            </a:r>
            <a:r>
              <a:rPr lang="es-ES_trad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enfade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mis amigos.</a:t>
            </a:r>
            <a:b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acepte con humildad</a:t>
            </a:r>
            <a:b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 consejos y sus palabras.</a:t>
            </a:r>
            <a:b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siempre tenga una sonrisa</a:t>
            </a:r>
            <a:b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las manos abiertas.</a:t>
            </a:r>
            <a:b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sepa perdonar</a:t>
            </a:r>
            <a:b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pedir perdón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Quiero ser tan buen amigo</a:t>
            </a:r>
          </a:p>
          <a:p>
            <a:pPr fontAlgn="base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Tú 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 eres 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conmigo. Amén</a:t>
            </a:r>
            <a:endParaRPr lang="es-E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ts val="0"/>
              </a:spcAft>
            </a:pPr>
            <a:endParaRPr lang="es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2400" y="357515"/>
            <a:ext cx="112395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altLang="es-ES" sz="2400" b="1" kern="0" dirty="0" smtClean="0">
                <a:solidFill>
                  <a:srgbClr val="333399"/>
                </a:solidFill>
                <a:latin typeface="Arial"/>
              </a:rPr>
              <a:t>Ella nos dice: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_tradnl" altLang="es-ES" sz="2400" b="1" kern="0" dirty="0" smtClean="0">
                <a:solidFill>
                  <a:srgbClr val="333399"/>
                </a:solidFill>
                <a:latin typeface="Arial"/>
              </a:rPr>
              <a:t>Que </a:t>
            </a:r>
            <a:r>
              <a:rPr lang="es-ES_tradnl" altLang="es-ES" sz="2400" b="1" kern="0" dirty="0">
                <a:solidFill>
                  <a:srgbClr val="333399"/>
                </a:solidFill>
                <a:latin typeface="Arial"/>
              </a:rPr>
              <a:t>dejemos actuar a Dios en nuestro corazón.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_tradnl" altLang="es-ES" sz="2400" b="1" kern="0" dirty="0">
                <a:solidFill>
                  <a:srgbClr val="333399"/>
                </a:solidFill>
                <a:latin typeface="Arial"/>
              </a:rPr>
              <a:t>Que procuremos crecer en amistad con Dios por la oración.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0200" y="242123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ts val="600"/>
              </a:spcBef>
            </a:pPr>
            <a: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Quiero ser buen amigo, Jesús,</a:t>
            </a:r>
            <a:b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enséñame a buscar</a:t>
            </a:r>
            <a:b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bien de mis amigos</a:t>
            </a:r>
            <a:b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antes que el mío propio,</a:t>
            </a:r>
            <a:b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enséñame a compartir</a:t>
            </a:r>
            <a:b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buscar siempre lo mejor para todos.</a:t>
            </a:r>
            <a:b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Enséñame a dar las gracias</a:t>
            </a:r>
            <a:r>
              <a:rPr lang="es-ES_tradnl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</a:t>
            </a:r>
            <a:r>
              <a:rPr lang="es-ES" sz="24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todo lo que me dan o me regalan.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0"/>
            <a:ext cx="2819400" cy="195229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38250" y="1909549"/>
            <a:ext cx="234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ORAMOS TODOS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08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6" y="1883621"/>
            <a:ext cx="4448834" cy="34875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905" y="1883621"/>
            <a:ext cx="6549795" cy="4912347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588936" y="309965"/>
            <a:ext cx="4680488" cy="960895"/>
          </a:xfrm>
          <a:prstGeom prst="cloudCallout">
            <a:avLst>
              <a:gd name="adj1" fmla="val 5657"/>
              <a:gd name="adj2" fmla="val 10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Santa Teresa de Jesús nos recuerda que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6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151</TotalTime>
  <Words>107</Words>
  <Application>Microsoft Office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15</cp:revision>
  <dcterms:created xsi:type="dcterms:W3CDTF">2017-09-26T12:16:11Z</dcterms:created>
  <dcterms:modified xsi:type="dcterms:W3CDTF">2018-03-02T07:53:19Z</dcterms:modified>
</cp:coreProperties>
</file>