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56" r:id="rId4"/>
    <p:sldId id="262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9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19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4655-CFFC-4030-B895-1445CA32157E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A79E7DC-8FEF-43FB-B0AB-6D3D5F77D2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2420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EF6D-9D32-4291-8235-964DBF48F136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1528-21D1-457D-993E-DB6FE5BCEA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52720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AD-CC00-4314-9C41-B66EADC33A96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87DA081-057F-4B36-9DFF-2856ACEEA4C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029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084-E5F2-4BD3-A79A-B0B7935C861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853-39F8-4F25-8630-D4AE3EB915A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881383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1850-FD4B-4A1C-B2B2-14887F5AE35D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4703-0375-4A2F-B81E-CB369B4B13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802126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BCF9-A402-42F7-A697-905A8EACD72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894B-20CE-437D-B886-45FFD3EED9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872074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7747-3D3E-40B8-BF00-2BB317FFAF6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86AD-0D96-49E5-8AF5-92053E0C8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268054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919B-871F-413B-84E4-291C2D1C4D1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2B92-47FC-456B-A58E-09BED17F642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79519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57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113D-2724-4D45-A900-F115439DD051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25975F-88C2-4708-A360-B0BBE3F6D9A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65885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CC5-5025-4D33-A4D8-1C80F91DBC5F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E695-F8E5-44D5-A40A-E85D1BBE7CC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911232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AAA3-947A-4A26-9AC7-4F1643FAFA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894706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1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1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1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02/03/2018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64704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5003800" y="4868863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  <p:sndAc>
      <p:stSnd loop="1">
        <p:snd r:embed="rId2" name="silvitaceltaLaMusicadelosDioses 1.29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05723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vamos a reflexionar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 mensaje que nos transmiten estas frases. 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Debemos perdonar siempre, recordando que nosotros mismos hemos necesitado el perdón. Tenemos necesidad de ser perdonados mucho más a menudo que de perdonar. (Juan Pablo II)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El perdón cae como lluvia suave desde el cielo a la tierra. Es dos veces bendito; bendice al que lo da y al que lo recibe. (William Shakespeare)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10" y="4279404"/>
            <a:ext cx="3438128" cy="25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58437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 perdón es una decisión, no un sentimiento, porque cuando perdonamos no sentimos más la ofensa, no sentimos más rencor. Perdona, que perdonando tendrás en paz tu alma y la tendrá el que te ofendió. (Madre Teresa De Calcuta)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El que es incapaz de perdonar es incapaz de amar. (Martin Luther King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933056"/>
            <a:ext cx="4852489" cy="26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71186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Tenemos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ser capaces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perdonar ya que nosotros también necesitamos ser perdonados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Jesús, a través de tu compasión,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enséñanos a perdonar desde el amor,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enséñanos a olvidar desde la humildad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Ayúdanos a examinar nuestro corazón y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 si hay alguna herida no perdonada,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alguna amargura sin olvido.</a:t>
            </a:r>
          </a:p>
          <a:p>
            <a:pPr algn="just"/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03848" y="1886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</a:rPr>
              <a:t>REFLEXIÓN</a:t>
            </a:r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62" y="4518114"/>
            <a:ext cx="4153644" cy="23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84</Words>
  <Application>Microsoft Office PowerPoint</Application>
  <PresentationFormat>Presentación en pantalla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Constantia</vt:lpstr>
      <vt:lpstr>Times New Roman</vt:lpstr>
      <vt:lpstr>Wingdings 2</vt:lpstr>
      <vt:lpstr>Tema de Office</vt:lpstr>
      <vt:lpstr>Flujo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Usuario</cp:lastModifiedBy>
  <cp:revision>36</cp:revision>
  <dcterms:created xsi:type="dcterms:W3CDTF">2016-02-11T13:57:31Z</dcterms:created>
  <dcterms:modified xsi:type="dcterms:W3CDTF">2018-03-02T07:24:03Z</dcterms:modified>
</cp:coreProperties>
</file>