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9" r:id="rId3"/>
    <p:sldId id="258" r:id="rId4"/>
    <p:sldId id="259" r:id="rId5"/>
    <p:sldId id="270" r:id="rId6"/>
    <p:sldId id="27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7628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433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8090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604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829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7058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91386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91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9371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1705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27094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7955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782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228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08508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3/23/2018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976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6302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33971" y="0"/>
            <a:ext cx="4849398" cy="6858000"/>
          </a:xfrm>
          <a:prstGeom prst="rect">
            <a:avLst/>
          </a:prstGeom>
          <a:ln>
            <a:noFill/>
          </a:ln>
          <a:effectLst>
            <a:softEdge rad="112500"/>
          </a:effectLst>
        </p:spPr>
      </p:pic>
      <p:pic>
        <p:nvPicPr>
          <p:cNvPr id="5" name="Imagen 1"/>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0567" y="1245086"/>
            <a:ext cx="27447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4"/>
          <p:cNvSpPr>
            <a:spLocks noChangeArrowheads="1"/>
          </p:cNvSpPr>
          <p:nvPr/>
        </p:nvSpPr>
        <p:spPr bwMode="auto">
          <a:xfrm>
            <a:off x="5683369" y="4564887"/>
            <a:ext cx="50930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698750" algn="ctr"/>
                <a:tab pos="5399088" algn="r"/>
              </a:tabLst>
              <a:defRPr>
                <a:solidFill>
                  <a:schemeClr val="tx1"/>
                </a:solidFill>
                <a:latin typeface="Century Gothic" panose="020B0502020202020204" pitchFamily="34" charset="0"/>
                <a:cs typeface="Arial" panose="020B0604020202020204" pitchFamily="34" charset="0"/>
              </a:defRPr>
            </a:lvl1pPr>
            <a:lvl2pPr marL="742950" indent="-285750">
              <a:tabLst>
                <a:tab pos="2698750" algn="ctr"/>
                <a:tab pos="5399088" algn="r"/>
              </a:tabLst>
              <a:defRPr>
                <a:solidFill>
                  <a:schemeClr val="tx1"/>
                </a:solidFill>
                <a:latin typeface="Century Gothic" panose="020B0502020202020204" pitchFamily="34" charset="0"/>
                <a:cs typeface="Arial" panose="020B0604020202020204" pitchFamily="34" charset="0"/>
              </a:defRPr>
            </a:lvl2pPr>
            <a:lvl3pPr marL="1143000" indent="-228600">
              <a:tabLst>
                <a:tab pos="2698750" algn="ctr"/>
                <a:tab pos="5399088" algn="r"/>
              </a:tabLst>
              <a:defRPr>
                <a:solidFill>
                  <a:schemeClr val="tx1"/>
                </a:solidFill>
                <a:latin typeface="Century Gothic" panose="020B0502020202020204" pitchFamily="34" charset="0"/>
                <a:cs typeface="Arial" panose="020B0604020202020204" pitchFamily="34" charset="0"/>
              </a:defRPr>
            </a:lvl3pPr>
            <a:lvl4pPr marL="1600200" indent="-228600">
              <a:tabLst>
                <a:tab pos="2698750" algn="ctr"/>
                <a:tab pos="5399088" algn="r"/>
              </a:tabLst>
              <a:defRPr>
                <a:solidFill>
                  <a:schemeClr val="tx1"/>
                </a:solidFill>
                <a:latin typeface="Century Gothic" panose="020B0502020202020204" pitchFamily="34" charset="0"/>
                <a:cs typeface="Arial" panose="020B0604020202020204" pitchFamily="34" charset="0"/>
              </a:defRPr>
            </a:lvl4pPr>
            <a:lvl5pPr marL="2057400" indent="-228600">
              <a:tabLst>
                <a:tab pos="2698750" algn="ctr"/>
                <a:tab pos="5399088" algn="r"/>
              </a:tabLst>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tabLst>
                <a:tab pos="2698750" algn="ctr"/>
                <a:tab pos="5399088" algn="r"/>
              </a:tabLst>
              <a:defRPr>
                <a:solidFill>
                  <a:schemeClr val="tx1"/>
                </a:solidFill>
                <a:latin typeface="Century Gothic" panose="020B0502020202020204" pitchFamily="34" charset="0"/>
                <a:cs typeface="Arial" panose="020B0604020202020204" pitchFamily="34" charset="0"/>
              </a:defRPr>
            </a:lvl9pPr>
          </a:lstStyle>
          <a:p>
            <a:pPr algn="ctr" eaLnBrk="1" fontAlgn="auto" hangingPunct="1">
              <a:spcBef>
                <a:spcPts val="0"/>
              </a:spcBef>
              <a:spcAft>
                <a:spcPts val="0"/>
              </a:spcAft>
              <a:defRPr/>
            </a:pPr>
            <a:r>
              <a:rPr lang="es-ES" altLang="es-ES" sz="2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Colegio  “La Purísima”</a:t>
            </a:r>
          </a:p>
          <a:p>
            <a:pPr algn="ctr" eaLnBrk="1" fontAlgn="auto" hangingPunct="1">
              <a:spcBef>
                <a:spcPts val="0"/>
              </a:spcBef>
              <a:spcAft>
                <a:spcPts val="0"/>
              </a:spcAft>
              <a:defRPr/>
            </a:pPr>
            <a:r>
              <a:rPr lang="es-ES" altLang="es-ES" sz="2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Callosa de Segura        </a:t>
            </a:r>
          </a:p>
          <a:p>
            <a:pPr algn="ctr" eaLnBrk="1" fontAlgn="auto" hangingPunct="1">
              <a:spcBef>
                <a:spcPts val="0"/>
              </a:spcBef>
              <a:spcAft>
                <a:spcPts val="0"/>
              </a:spcAft>
              <a:defRPr/>
            </a:pPr>
            <a:r>
              <a:rPr lang="en-US" altLang="es-ES" sz="2400" b="1" dirty="0">
                <a:ln w="6600">
                  <a:solidFill>
                    <a:schemeClr val="accent2"/>
                  </a:solidFill>
                  <a:prstDash val="solid"/>
                </a:ln>
                <a:solidFill>
                  <a:srgbClr val="FFFFFF"/>
                </a:solidFill>
                <a:effectLst>
                  <a:outerShdw dist="38100" dir="2700000" algn="tl" rotWithShape="0">
                    <a:schemeClr val="accent2"/>
                  </a:outerShdw>
                </a:effectLst>
                <a:cs typeface="Times New Roman" panose="02020603050405020304" pitchFamily="18" charset="0"/>
              </a:rPr>
              <a:t>Carmelitas Misioneras Teresianas </a:t>
            </a:r>
            <a:endParaRPr lang="es-ES" altLang="es-ES" sz="2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CuadroTexto 3"/>
          <p:cNvSpPr txBox="1">
            <a:spLocks noChangeArrowheads="1"/>
          </p:cNvSpPr>
          <p:nvPr/>
        </p:nvSpPr>
        <p:spPr bwMode="auto">
          <a:xfrm>
            <a:off x="5964517" y="243035"/>
            <a:ext cx="3036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eaLnBrk="1" fontAlgn="auto" hangingPunct="1">
              <a:spcBef>
                <a:spcPts val="0"/>
              </a:spcBef>
              <a:spcAft>
                <a:spcPts val="0"/>
              </a:spcAft>
              <a:defRPr/>
            </a:pPr>
            <a:r>
              <a:rPr lang="es-ES" altLang="es-ES" sz="2800" dirty="0">
                <a:ln w="0"/>
                <a:solidFill>
                  <a:schemeClr val="accent1"/>
                </a:solidFill>
                <a:effectLst>
                  <a:outerShdw blurRad="38100" dist="25400" dir="5400000" algn="ctr" rotWithShape="0">
                    <a:srgbClr val="6E747A">
                      <a:alpha val="43000"/>
                    </a:srgbClr>
                  </a:outerShdw>
                </a:effectLst>
              </a:rPr>
              <a:t>Curso 2017-2018</a:t>
            </a:r>
          </a:p>
        </p:txBody>
      </p:sp>
    </p:spTree>
    <p:extLst>
      <p:ext uri="{BB962C8B-B14F-4D97-AF65-F5344CB8AC3E}">
        <p14:creationId xmlns:p14="http://schemas.microsoft.com/office/powerpoint/2010/main" val="3208150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7635" y="389966"/>
            <a:ext cx="9628094" cy="987504"/>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2600" dirty="0" smtClean="0"/>
              <a:t>Ayer comenzó la GRAN SEMANA para los CRISTIANOS, donde rememoramos la PASIÓN, MUERTE y RESURRECCIÓN DE JESÚS.</a:t>
            </a:r>
          </a:p>
        </p:txBody>
      </p:sp>
      <p:sp>
        <p:nvSpPr>
          <p:cNvPr id="3" name="Rectángulo 2"/>
          <p:cNvSpPr/>
          <p:nvPr/>
        </p:nvSpPr>
        <p:spPr>
          <a:xfrm>
            <a:off x="994238" y="5608947"/>
            <a:ext cx="7732438" cy="892552"/>
          </a:xfrm>
          <a:prstGeom prst="rect">
            <a:avLst/>
          </a:prstGeom>
        </p:spPr>
        <p:txBody>
          <a:bodyPr wrap="none">
            <a:spAutoFit/>
          </a:bodyPr>
          <a:lstStyle/>
          <a:p>
            <a:pPr algn="ctr"/>
            <a:r>
              <a:rPr lang="es-ES" sz="2600" dirty="0"/>
              <a:t>A</a:t>
            </a:r>
            <a:r>
              <a:rPr lang="es-ES" sz="2600" dirty="0" smtClean="0"/>
              <a:t> </a:t>
            </a:r>
            <a:r>
              <a:rPr lang="es-ES" sz="2600" dirty="0"/>
              <a:t>lo largo de los tres próximos </a:t>
            </a:r>
            <a:r>
              <a:rPr lang="es-ES" sz="2600" dirty="0" smtClean="0"/>
              <a:t>días compartiremos</a:t>
            </a:r>
          </a:p>
          <a:p>
            <a:pPr algn="ctr"/>
            <a:r>
              <a:rPr lang="es-ES" sz="2600" dirty="0" smtClean="0"/>
              <a:t>la historia llamada “El hacha y la cruz”</a:t>
            </a:r>
            <a:endParaRPr lang="es-ES" sz="2600" dirty="0"/>
          </a:p>
        </p:txBody>
      </p:sp>
      <p:pic>
        <p:nvPicPr>
          <p:cNvPr id="11266" name="Picture 2" descr="Resultado de imagen de SEMANA SANTA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60" y="1377470"/>
            <a:ext cx="9474795" cy="3947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08052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plus(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64293" y="141699"/>
            <a:ext cx="6867073" cy="923330"/>
          </a:xfrm>
          <a:prstGeom prst="rect">
            <a:avLst/>
          </a:prstGeom>
          <a:noFill/>
        </p:spPr>
        <p:txBody>
          <a:bodyPr wrap="none" lIns="91440" tIns="45720" rIns="91440" bIns="45720">
            <a:spAutoFit/>
          </a:bodyPr>
          <a:lstStyle/>
          <a:p>
            <a:pPr algn="ctr"/>
            <a:r>
              <a:rPr lang="es-ES" sz="5400" b="1" cap="none" spc="0" dirty="0" smtClean="0">
                <a:ln w="6600">
                  <a:solidFill>
                    <a:schemeClr val="accent2"/>
                  </a:solidFill>
                  <a:prstDash val="solid"/>
                </a:ln>
                <a:solidFill>
                  <a:srgbClr val="FFFFFF"/>
                </a:solidFill>
                <a:effectLst>
                  <a:outerShdw dist="38100" dir="2700000" algn="tl" rotWithShape="0">
                    <a:schemeClr val="accent2"/>
                  </a:outerShdw>
                </a:effectLst>
              </a:rPr>
              <a:t>EL HACHA Y LA CRUZ</a:t>
            </a:r>
            <a:endParaRPr lang="es-E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redondeado 2"/>
          <p:cNvSpPr/>
          <p:nvPr/>
        </p:nvSpPr>
        <p:spPr>
          <a:xfrm>
            <a:off x="402634" y="1065029"/>
            <a:ext cx="11498634" cy="296251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800" dirty="0">
                <a:latin typeface="Arial" panose="020B0604020202020204" pitchFamily="34" charset="0"/>
                <a:ea typeface="Calibri" panose="020F0502020204030204" pitchFamily="34" charset="0"/>
              </a:rPr>
              <a:t>Había una vez un joven que andaba buscando al Señor. Había oído que invitaba a todos para vivir en su Reino. Preguntando por su paradero, se enteró de que estaba monte adentro, con un hacha, para preparar cuanto cada uno de sus amigos necesitaba para el viaje hasta su Reino. Ni corto ni perezoso, se fue </a:t>
            </a:r>
            <a:r>
              <a:rPr lang="es-ES" sz="2800" dirty="0" smtClean="0">
                <a:latin typeface="Arial" panose="020B0604020202020204" pitchFamily="34" charset="0"/>
                <a:ea typeface="Calibri" panose="020F0502020204030204" pitchFamily="34" charset="0"/>
              </a:rPr>
              <a:t>a buscarlo al </a:t>
            </a:r>
            <a:r>
              <a:rPr lang="es-ES" sz="2800" dirty="0">
                <a:latin typeface="Arial" panose="020B0604020202020204" pitchFamily="34" charset="0"/>
                <a:ea typeface="Calibri" panose="020F0502020204030204" pitchFamily="34" charset="0"/>
              </a:rPr>
              <a:t>bosque</a:t>
            </a:r>
            <a:r>
              <a:rPr lang="es-ES" sz="2800" dirty="0" smtClean="0">
                <a:latin typeface="Arial" panose="020B0604020202020204" pitchFamily="34" charset="0"/>
                <a:ea typeface="Calibri" panose="020F0502020204030204" pitchFamily="34" charset="0"/>
              </a:rPr>
              <a:t>.</a:t>
            </a:r>
          </a:p>
        </p:txBody>
      </p:sp>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487" y="3516600"/>
            <a:ext cx="5008094" cy="334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344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268941" y="256167"/>
            <a:ext cx="11134165" cy="200906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lgn="just">
              <a:buFontTx/>
              <a:buChar char="-"/>
            </a:pPr>
            <a:r>
              <a:rPr lang="es-ES" sz="2800" dirty="0" smtClean="0">
                <a:latin typeface="Arial" panose="020B0604020202020204" pitchFamily="34" charset="0"/>
                <a:ea typeface="Calibri" panose="020F0502020204030204" pitchFamily="34" charset="0"/>
              </a:rPr>
              <a:t>¿</a:t>
            </a:r>
            <a:r>
              <a:rPr lang="es-ES" sz="2800" dirty="0">
                <a:latin typeface="Arial" panose="020B0604020202020204" pitchFamily="34" charset="0"/>
                <a:ea typeface="Calibri" panose="020F0502020204030204" pitchFamily="34" charset="0"/>
              </a:rPr>
              <a:t>Qué estás haciendo</a:t>
            </a:r>
            <a:r>
              <a:rPr lang="es-ES" sz="2800" dirty="0" smtClean="0">
                <a:latin typeface="Arial" panose="020B0604020202020204" pitchFamily="34" charset="0"/>
                <a:ea typeface="Calibri" panose="020F0502020204030204" pitchFamily="34" charset="0"/>
              </a:rPr>
              <a:t>?</a:t>
            </a:r>
          </a:p>
          <a:p>
            <a:pPr algn="just"/>
            <a:r>
              <a:rPr lang="es-ES" sz="2800" dirty="0">
                <a:latin typeface="Arial" panose="020B0604020202020204" pitchFamily="34" charset="0"/>
                <a:ea typeface="Calibri" panose="020F0502020204030204" pitchFamily="34" charset="0"/>
              </a:rPr>
              <a:t/>
            </a:r>
            <a:br>
              <a:rPr lang="es-ES" sz="2800" dirty="0">
                <a:latin typeface="Arial" panose="020B0604020202020204" pitchFamily="34" charset="0"/>
                <a:ea typeface="Calibri" panose="020F0502020204030204" pitchFamily="34" charset="0"/>
              </a:rPr>
            </a:br>
            <a:r>
              <a:rPr lang="es-ES" sz="2800" dirty="0">
                <a:latin typeface="Arial" panose="020B0604020202020204" pitchFamily="34" charset="0"/>
                <a:ea typeface="Calibri" panose="020F0502020204030204" pitchFamily="34" charset="0"/>
              </a:rPr>
              <a:t>- Estoy preparando una cruz para cada uno de mis amigos. Tendrán que cargar con ella para poder entrar en mi </a:t>
            </a:r>
            <a:r>
              <a:rPr lang="es-ES" sz="2800" dirty="0" smtClean="0">
                <a:latin typeface="Arial" panose="020B0604020202020204" pitchFamily="34" charset="0"/>
                <a:ea typeface="Calibri" panose="020F0502020204030204" pitchFamily="34" charset="0"/>
              </a:rPr>
              <a:t>Reino.</a:t>
            </a:r>
          </a:p>
        </p:txBody>
      </p:sp>
      <p:pic>
        <p:nvPicPr>
          <p:cNvPr id="1229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623" y="2477674"/>
            <a:ext cx="5714930" cy="42861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48333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185921" y="510988"/>
            <a:ext cx="11728174" cy="5856923"/>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600" dirty="0" smtClean="0">
                <a:latin typeface="Arial" panose="020B0604020202020204" pitchFamily="34" charset="0"/>
                <a:ea typeface="Calibri" panose="020F0502020204030204" pitchFamily="34" charset="0"/>
              </a:rPr>
              <a:t>- </a:t>
            </a:r>
            <a:r>
              <a:rPr lang="es-ES" sz="2600" dirty="0">
                <a:latin typeface="Arial" panose="020B0604020202020204" pitchFamily="34" charset="0"/>
                <a:ea typeface="Calibri" panose="020F0502020204030204" pitchFamily="34" charset="0"/>
              </a:rPr>
              <a:t>¿Puedo ser yo también uno de tus amigos?, preguntó de nuevo el joven</a:t>
            </a:r>
            <a:r>
              <a:rPr lang="es-ES" sz="2600" dirty="0" smtClean="0">
                <a:latin typeface="Arial" panose="020B0604020202020204" pitchFamily="34" charset="0"/>
                <a:ea typeface="Calibri" panose="020F0502020204030204" pitchFamily="34" charset="0"/>
              </a:rPr>
              <a:t>.</a:t>
            </a: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¡Claro que sí!, respondió Jesús. Estaba esperando que me lo pidieras. Ahora bien, si quieres serlo de verdad, tendrás que tomar tu cruz y seguir mis huellas, puesto que yo me voy sin más para preparar el </a:t>
            </a:r>
            <a:r>
              <a:rPr lang="es-ES" sz="2600" dirty="0" smtClean="0">
                <a:latin typeface="Arial" panose="020B0604020202020204" pitchFamily="34" charset="0"/>
                <a:ea typeface="Calibri" panose="020F0502020204030204" pitchFamily="34" charset="0"/>
              </a:rPr>
              <a:t>lugar.</a:t>
            </a:r>
          </a:p>
          <a:p>
            <a:pPr algn="just"/>
            <a:endParaRPr lang="es-ES" sz="2600" dirty="0">
              <a:latin typeface="Arial" panose="020B0604020202020204" pitchFamily="34" charset="0"/>
              <a:ea typeface="Calibri" panose="020F0502020204030204" pitchFamily="34" charset="0"/>
            </a:endParaRPr>
          </a:p>
          <a:p>
            <a:pPr algn="just"/>
            <a:endParaRPr lang="es-ES" sz="2600" dirty="0" smtClean="0">
              <a:latin typeface="Arial" panose="020B0604020202020204" pitchFamily="34" charset="0"/>
              <a:ea typeface="Calibri" panose="020F0502020204030204" pitchFamily="34" charset="0"/>
            </a:endParaRPr>
          </a:p>
          <a:p>
            <a:pPr algn="just"/>
            <a:endParaRPr lang="es-ES" sz="2600" dirty="0" smtClean="0">
              <a:latin typeface="Arial" panose="020B0604020202020204" pitchFamily="34" charset="0"/>
              <a:ea typeface="Calibri" panose="020F0502020204030204" pitchFamily="34" charset="0"/>
            </a:endParaRP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¿Cuál es mi cruz, Señor</a:t>
            </a:r>
            <a:r>
              <a:rPr lang="es-ES" sz="2600" dirty="0" smtClean="0">
                <a:latin typeface="Arial" panose="020B0604020202020204" pitchFamily="34" charset="0"/>
                <a:ea typeface="Calibri" panose="020F0502020204030204" pitchFamily="34" charset="0"/>
              </a:rPr>
              <a:t>?</a:t>
            </a:r>
          </a:p>
          <a:p>
            <a:pPr algn="just"/>
            <a:r>
              <a:rPr lang="es-ES" sz="2600" dirty="0">
                <a:latin typeface="Arial" panose="020B0604020202020204" pitchFamily="34" charset="0"/>
                <a:ea typeface="Calibri" panose="020F0502020204030204" pitchFamily="34" charset="0"/>
              </a:rPr>
              <a:t/>
            </a:r>
            <a:br>
              <a:rPr lang="es-ES" sz="2600" dirty="0">
                <a:latin typeface="Arial" panose="020B0604020202020204" pitchFamily="34" charset="0"/>
                <a:ea typeface="Calibri" panose="020F0502020204030204" pitchFamily="34" charset="0"/>
              </a:rPr>
            </a:br>
            <a:r>
              <a:rPr lang="es-ES" sz="2600" dirty="0">
                <a:latin typeface="Arial" panose="020B0604020202020204" pitchFamily="34" charset="0"/>
                <a:ea typeface="Calibri" panose="020F0502020204030204" pitchFamily="34" charset="0"/>
              </a:rPr>
              <a:t>- Mira, esta que acabo de terminar. Esperaba que vinieras y me puse a prepararla</a:t>
            </a:r>
            <a:r>
              <a:rPr lang="es-ES" sz="2600" dirty="0" smtClean="0">
                <a:latin typeface="Arial" panose="020B0604020202020204" pitchFamily="34" charset="0"/>
                <a:ea typeface="Calibri" panose="020F0502020204030204" pitchFamily="34" charset="0"/>
              </a:rPr>
              <a:t>.</a:t>
            </a:r>
          </a:p>
        </p:txBody>
      </p:sp>
      <p:pic>
        <p:nvPicPr>
          <p:cNvPr id="3" name="Picture 6" descr="Resultado de imagen de camino de huellas png"/>
          <p:cNvPicPr>
            <a:picLocks noChangeAspect="1" noChangeArrowheads="1"/>
          </p:cNvPicPr>
          <p:nvPr/>
        </p:nvPicPr>
        <p:blipFill rotWithShape="1">
          <a:blip r:embed="rId2">
            <a:extLst>
              <a:ext uri="{28A0092B-C50C-407E-A947-70E740481C1C}">
                <a14:useLocalDpi xmlns:a14="http://schemas.microsoft.com/office/drawing/2010/main" val="0"/>
              </a:ext>
            </a:extLst>
          </a:blip>
          <a:srcRect t="54225" r="31233"/>
          <a:stretch/>
        </p:blipFill>
        <p:spPr bwMode="auto">
          <a:xfrm rot="19897217">
            <a:off x="5433251" y="3173138"/>
            <a:ext cx="2794644" cy="170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8460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585254" y="161381"/>
            <a:ext cx="6305188" cy="1754326"/>
          </a:xfrm>
          <a:prstGeom prst="rect">
            <a:avLst/>
          </a:prstGeom>
          <a:noFill/>
        </p:spPr>
        <p:txBody>
          <a:bodyPr wrap="none" lIns="91440" tIns="45720" rIns="91440" bIns="45720">
            <a:spAutoFit/>
          </a:bodyPr>
          <a:lstStyle/>
          <a:p>
            <a:pPr algn="ctr"/>
            <a:r>
              <a:rPr lang="es-ES" sz="5400" dirty="0" smtClean="0">
                <a:ln w="0"/>
                <a:solidFill>
                  <a:schemeClr val="accent1"/>
                </a:solidFill>
                <a:effectLst>
                  <a:outerShdw blurRad="38100" dist="25400" dir="5400000" algn="ctr" rotWithShape="0">
                    <a:srgbClr val="6E747A">
                      <a:alpha val="43000"/>
                    </a:srgbClr>
                  </a:outerShdw>
                </a:effectLst>
              </a:rPr>
              <a:t>CONTINUARÁ…</a:t>
            </a:r>
          </a:p>
          <a:p>
            <a:pPr algn="ctr"/>
            <a:r>
              <a:rPr lang="es-ES" sz="5400" dirty="0" smtClean="0">
                <a:ln w="0"/>
                <a:solidFill>
                  <a:schemeClr val="accent1"/>
                </a:solidFill>
                <a:effectLst>
                  <a:outerShdw blurRad="38100" dist="25400" dir="5400000" algn="ctr" rotWithShape="0">
                    <a:srgbClr val="6E747A">
                      <a:alpha val="43000"/>
                    </a:srgbClr>
                  </a:outerShdw>
                </a:effectLst>
              </a:rPr>
              <a:t>TO BE CONTINUED…</a:t>
            </a:r>
            <a:endParaRPr lang="es-ES" sz="5400" dirty="0">
              <a:ln w="0"/>
              <a:solidFill>
                <a:schemeClr val="accent1"/>
              </a:solidFill>
              <a:effectLst>
                <a:outerShdw blurRad="38100" dist="25400" dir="5400000" algn="ctr" rotWithShape="0">
                  <a:srgbClr val="6E747A">
                    <a:alpha val="43000"/>
                  </a:srgbClr>
                </a:outerShdw>
              </a:effectLst>
            </a:endParaRPr>
          </a:p>
        </p:txBody>
      </p:sp>
      <p:pic>
        <p:nvPicPr>
          <p:cNvPr id="13314" name="Picture 2" descr="http://semanasantacallosadesegura.com/wp-content/uploads/2017/11/Hermanda-moraos-1-Semana-Santa-Callosa-de-Segura-1030x6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026" y="1881156"/>
            <a:ext cx="7257975" cy="4840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1631912" y="5934670"/>
            <a:ext cx="6659644" cy="923330"/>
          </a:xfrm>
          <a:prstGeom prst="rect">
            <a:avLst/>
          </a:prstGeom>
          <a:noFill/>
        </p:spPr>
        <p:txBody>
          <a:bodyPr wrap="none" lIns="91440" tIns="45720" rIns="91440" bIns="45720">
            <a:spAutoFit/>
          </a:bodyPr>
          <a:lstStyle/>
          <a:p>
            <a:pPr algn="ctr"/>
            <a:r>
              <a:rPr lang="es-ES" sz="5400" b="1" dirty="0" smtClean="0">
                <a:ln w="22225">
                  <a:solidFill>
                    <a:schemeClr val="accent2"/>
                  </a:solidFill>
                  <a:prstDash val="solid"/>
                </a:ln>
                <a:solidFill>
                  <a:schemeClr val="accent2">
                    <a:lumMod val="40000"/>
                    <a:lumOff val="60000"/>
                  </a:schemeClr>
                </a:solidFill>
              </a:rPr>
              <a:t>FELIZ LUNES SANTO</a:t>
            </a:r>
            <a:endParaRPr lang="es-E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043226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187</TotalTime>
  <Words>156</Words>
  <Application>Microsoft Office PowerPoint</Application>
  <PresentationFormat>Panorámica</PresentationFormat>
  <Paragraphs>21</Paragraphs>
  <Slides>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vt:i4>
      </vt:variant>
    </vt:vector>
  </HeadingPairs>
  <TitlesOfParts>
    <vt:vector size="13" baseType="lpstr">
      <vt:lpstr>Arial</vt:lpstr>
      <vt:lpstr>Calibri</vt:lpstr>
      <vt:lpstr>Century Gothic</vt:lpstr>
      <vt:lpstr>Times New Roman</vt:lpstr>
      <vt:lpstr>Trebuchet MS</vt:lpstr>
      <vt:lpstr>Wingdings 3</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TOSHIBA</cp:lastModifiedBy>
  <cp:revision>19</cp:revision>
  <dcterms:created xsi:type="dcterms:W3CDTF">2018-03-21T21:23:09Z</dcterms:created>
  <dcterms:modified xsi:type="dcterms:W3CDTF">2018-03-23T22:36:37Z</dcterms:modified>
</cp:coreProperties>
</file>