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</p:sldMasterIdLst>
  <p:sldIdLst>
    <p:sldId id="261" r:id="rId3"/>
    <p:sldId id="256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4655-CFFC-4030-B895-1445CA32157E}" type="datetimeFigureOut">
              <a:rPr lang="es-E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A79E7DC-8FEF-43FB-B0AB-6D3D5F77D2A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42420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BCC5-5025-4D33-A4D8-1C80F91DBC5F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1E695-F8E5-44D5-A40A-E85D1BBE7CC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911232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E141-5F7E-4C9E-B7EB-FADC3C6A3C29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BAAA3-947A-4A26-9AC7-4F1643FAFA1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0894706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24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571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825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65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035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744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016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52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EF6D-9D32-4291-8235-964DBF48F136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31528-21D1-457D-993E-DB6FE5BCEA6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2527209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329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423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350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5376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420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5131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816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119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15/04/2018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29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61AD-CC00-4314-9C41-B66EADC33A96}" type="datetimeFigureOut">
              <a:rPr lang="es-E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87DA081-057F-4B36-9DFF-2856ACEEA4C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1029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9084-E5F2-4BD3-A79A-B0B7935C8613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AB853-39F8-4F25-8630-D4AE3EB915A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3881383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1850-FD4B-4A1C-B2B2-14887F5AE35D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4703-0375-4A2F-B81E-CB369B4B13C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802126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FBCF9-A402-42F7-A697-905A8EACD727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9894B-20CE-437D-B886-45FFD3EED9C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872074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7747-3D3E-40B8-BF00-2BB317FFAF63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E86AD-0D96-49E5-8AF5-92053E0C8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268054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919B-871F-413B-84E4-291C2D1C4D17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72B92-47FC-456B-A58E-09BED17F642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4795193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4113D-2724-4D45-A900-F115439DD051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425975F-88C2-4708-A360-B0BBE3F6D9A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4658851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1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15/04/2018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4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4176464" cy="590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5003800" y="4868863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n-US" altLang="es-ES" b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 Misioneras Teresianas </a:t>
            </a:r>
            <a:endParaRPr lang="es-ES" altLang="es-ES" b="1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4"/>
          <p:cNvSpPr>
            <a:spLocks noChangeArrowheads="1"/>
          </p:cNvSpPr>
          <p:nvPr/>
        </p:nvSpPr>
        <p:spPr bwMode="auto">
          <a:xfrm>
            <a:off x="2123728" y="323847"/>
            <a:ext cx="284380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b="1" dirty="0">
                <a:solidFill>
                  <a:srgbClr val="C00000"/>
                </a:solidFill>
              </a:rPr>
              <a:t>¡ CUANTO OS AMO !</a:t>
            </a:r>
            <a:br>
              <a:rPr lang="es-ES" altLang="es-ES" b="1" dirty="0">
                <a:solidFill>
                  <a:srgbClr val="C00000"/>
                </a:solidFill>
              </a:rPr>
            </a:br>
            <a:endParaRPr lang="es-ES" altLang="es-ES" b="1" dirty="0">
              <a:solidFill>
                <a:srgbClr val="C00000"/>
              </a:solidFill>
            </a:endParaRP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3545632" y="1213161"/>
            <a:ext cx="47707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 sz="2000" b="1" i="1" dirty="0">
                <a:solidFill>
                  <a:srgbClr val="002060"/>
                </a:solidFill>
              </a:rPr>
              <a:t>Jesús nos dice lo siguiente:</a:t>
            </a:r>
            <a:br>
              <a:rPr lang="es-ES" altLang="es-ES" sz="2000" b="1" i="1" dirty="0">
                <a:solidFill>
                  <a:srgbClr val="002060"/>
                </a:solidFill>
              </a:rPr>
            </a:br>
            <a:r>
              <a:rPr lang="es-ES" altLang="es-ES" sz="2000" i="1" dirty="0">
                <a:solidFill>
                  <a:srgbClr val="002060"/>
                </a:solidFill>
              </a:rPr>
              <a:t> ¡ ME ENCANTA QUE TE ACERQUES !</a:t>
            </a:r>
            <a:br>
              <a:rPr lang="es-ES" altLang="es-ES" sz="2000" i="1" dirty="0">
                <a:solidFill>
                  <a:srgbClr val="002060"/>
                </a:solidFill>
              </a:rPr>
            </a:br>
            <a:r>
              <a:rPr lang="es-ES" altLang="es-ES" sz="2000" i="1" dirty="0">
                <a:solidFill>
                  <a:srgbClr val="002060"/>
                </a:solidFill>
              </a:rPr>
              <a:t>Que compruebes que encontrarte conmigo nunca es aburrido.</a:t>
            </a:r>
            <a:endParaRPr lang="es-ES" altLang="es-ES" sz="2000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251520" y="3197594"/>
            <a:ext cx="617526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 i="1" dirty="0"/>
              <a:t> </a:t>
            </a:r>
            <a:r>
              <a:rPr lang="es-ES" altLang="es-ES" sz="2000" b="1" i="1" dirty="0">
                <a:solidFill>
                  <a:srgbClr val="FFC000"/>
                </a:solidFill>
              </a:rPr>
              <a:t>NO TE QUIERO TRISTE.</a:t>
            </a:r>
            <a:br>
              <a:rPr lang="es-ES" altLang="es-ES" sz="2000" b="1" i="1" dirty="0">
                <a:solidFill>
                  <a:srgbClr val="FFC000"/>
                </a:solidFill>
              </a:rPr>
            </a:br>
            <a:r>
              <a:rPr lang="es-ES" altLang="es-ES" sz="2000" b="1" i="1" dirty="0">
                <a:solidFill>
                  <a:srgbClr val="FFC000"/>
                </a:solidFill>
              </a:rPr>
              <a:t>Tampoco solitario, ni con cara de aburrido o amargado.</a:t>
            </a:r>
            <a:br>
              <a:rPr lang="es-ES" altLang="es-ES" sz="2000" b="1" i="1" dirty="0">
                <a:solidFill>
                  <a:srgbClr val="FFC000"/>
                </a:solidFill>
              </a:rPr>
            </a:br>
            <a:r>
              <a:rPr lang="es-ES" altLang="es-ES" sz="2000" b="1" i="1" dirty="0">
                <a:solidFill>
                  <a:srgbClr val="FFC000"/>
                </a:solidFill>
              </a:rPr>
              <a:t>            ¡Qué amigo quiere eso de otro amigo!</a:t>
            </a:r>
            <a:br>
              <a:rPr lang="es-ES" altLang="es-ES" sz="2000" b="1" i="1" dirty="0">
                <a:solidFill>
                  <a:srgbClr val="FFC000"/>
                </a:solidFill>
              </a:rPr>
            </a:br>
            <a:r>
              <a:rPr lang="es-ES" altLang="es-ES" sz="2000" i="1" dirty="0">
                <a:solidFill>
                  <a:srgbClr val="FFC000"/>
                </a:solidFill>
              </a:rPr>
              <a:t> </a:t>
            </a:r>
            <a:br>
              <a:rPr lang="es-ES" altLang="es-ES" sz="2000" i="1" dirty="0">
                <a:solidFill>
                  <a:srgbClr val="FFC000"/>
                </a:solidFill>
              </a:rPr>
            </a:br>
            <a:r>
              <a:rPr lang="es-ES" altLang="es-ES" sz="2000" b="1" i="1" dirty="0"/>
              <a:t>SOLO TE DESEO QUE SEAS FELIZ</a:t>
            </a:r>
            <a:br>
              <a:rPr lang="es-ES" altLang="es-ES" sz="2000" b="1" i="1" dirty="0"/>
            </a:br>
            <a:r>
              <a:rPr lang="es-ES" altLang="es-ES" sz="2000" b="1" i="1" dirty="0"/>
              <a:t>Que te sientas a gusto. Que te sientas amado</a:t>
            </a:r>
            <a:r>
              <a:rPr lang="es-ES" altLang="es-ES" sz="2000" i="1" dirty="0"/>
              <a:t>.</a:t>
            </a:r>
            <a:br>
              <a:rPr lang="es-ES" altLang="es-ES" sz="2000" i="1" dirty="0"/>
            </a:br>
            <a:endParaRPr lang="es-ES" alt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72228"/>
            <a:ext cx="3031534" cy="241664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27784" y="5724286"/>
            <a:ext cx="5364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b="1" i="1" dirty="0">
                <a:solidFill>
                  <a:prstClr val="black"/>
                </a:solidFill>
              </a:rPr>
              <a:t>YO TE QUIERO Y TE QUIERO COMO ERES.</a:t>
            </a:r>
            <a:br>
              <a:rPr lang="es-ES" altLang="es-ES" b="1" i="1" dirty="0">
                <a:solidFill>
                  <a:prstClr val="black"/>
                </a:solidFill>
              </a:rPr>
            </a:br>
            <a:r>
              <a:rPr lang="es-ES" altLang="es-ES" b="1" i="1" dirty="0">
                <a:solidFill>
                  <a:prstClr val="black"/>
                </a:solidFill>
              </a:rPr>
              <a:t>¿No te lo había dicho? ¿No te habías fijado?</a:t>
            </a:r>
            <a:br>
              <a:rPr lang="es-ES" altLang="es-ES" b="1" i="1" dirty="0">
                <a:solidFill>
                  <a:prstClr val="black"/>
                </a:solidFill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739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467544" y="330250"/>
            <a:ext cx="65172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 b="1" i="1" dirty="0">
                <a:solidFill>
                  <a:schemeClr val="bg1"/>
                </a:solidFill>
              </a:rPr>
              <a:t> </a:t>
            </a:r>
            <a:r>
              <a:rPr lang="es-ES" altLang="es-ES" b="1" i="1" dirty="0" smtClean="0">
                <a:solidFill>
                  <a:schemeClr val="bg1"/>
                </a:solidFill>
              </a:rPr>
              <a:t>ERES </a:t>
            </a:r>
            <a:r>
              <a:rPr lang="es-ES" altLang="es-ES" b="1" i="1" dirty="0">
                <a:solidFill>
                  <a:schemeClr val="bg1"/>
                </a:solidFill>
              </a:rPr>
              <a:t>ESTUPENDO</a:t>
            </a:r>
            <a:br>
              <a:rPr lang="es-ES" altLang="es-ES" b="1" i="1" dirty="0">
                <a:solidFill>
                  <a:schemeClr val="bg1"/>
                </a:solidFill>
              </a:rPr>
            </a:br>
            <a:r>
              <a:rPr lang="es-ES" altLang="es-ES" b="1" i="1" dirty="0">
                <a:solidFill>
                  <a:schemeClr val="bg1"/>
                </a:solidFill>
              </a:rPr>
              <a:t>Si no, no serías obra de mi Padre. ¿Tampoco lo sabías</a:t>
            </a:r>
            <a:r>
              <a:rPr lang="es-ES" altLang="es-ES" b="1" i="1" dirty="0" smtClean="0">
                <a:solidFill>
                  <a:schemeClr val="bg1"/>
                </a:solidFill>
              </a:rPr>
              <a:t>?</a:t>
            </a:r>
            <a:r>
              <a:rPr lang="es-ES" altLang="es-ES" b="1" i="1" dirty="0">
                <a:solidFill>
                  <a:schemeClr val="bg1"/>
                </a:solidFill>
              </a:rPr>
              <a:t/>
            </a:r>
            <a:br>
              <a:rPr lang="es-ES" altLang="es-ES" b="1" i="1" dirty="0">
                <a:solidFill>
                  <a:schemeClr val="bg1"/>
                </a:solidFill>
              </a:rPr>
            </a:br>
            <a:endParaRPr lang="es-ES" altLang="es-ES" b="1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372380" y="1150224"/>
            <a:ext cx="635986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 b="1" i="1" dirty="0"/>
              <a:t>ME ENCANTA TU ALEGRÍA</a:t>
            </a:r>
            <a:br>
              <a:rPr lang="es-ES" altLang="es-ES" b="1" i="1" dirty="0"/>
            </a:br>
            <a:r>
              <a:rPr lang="es-ES" altLang="es-ES" b="1" i="1" dirty="0"/>
              <a:t>Quiero que tu vida sea una pasada. Que este mundo cambie y también sea una pasada. Que algún día mi voz sea escuchada. Que por fin mi palabra se comprenda.</a:t>
            </a:r>
          </a:p>
          <a:p>
            <a:r>
              <a:rPr lang="es-ES" altLang="es-ES" i="1" dirty="0"/>
              <a:t/>
            </a:r>
            <a:br>
              <a:rPr lang="es-ES" altLang="es-ES" i="1" dirty="0"/>
            </a:br>
            <a:endParaRPr lang="es-ES" alt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32656"/>
            <a:ext cx="2279193" cy="1501586"/>
          </a:xfrm>
          <a:prstGeom prst="rect">
            <a:avLst/>
          </a:prstGeom>
        </p:spPr>
      </p:pic>
      <p:sp>
        <p:nvSpPr>
          <p:cNvPr id="11" name="Rectángulo 10"/>
          <p:cNvSpPr>
            <a:spLocks noChangeArrowheads="1"/>
          </p:cNvSpPr>
          <p:nvPr/>
        </p:nvSpPr>
        <p:spPr bwMode="auto">
          <a:xfrm>
            <a:off x="2856733" y="2551906"/>
            <a:ext cx="6445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 b="1" i="1" dirty="0" smtClean="0">
                <a:solidFill>
                  <a:schemeClr val="accent2">
                    <a:lumMod val="75000"/>
                  </a:schemeClr>
                </a:solidFill>
              </a:rPr>
              <a:t>Por </a:t>
            </a:r>
            <a:r>
              <a:rPr lang="es-ES" altLang="es-ES" b="1" i="1" dirty="0">
                <a:solidFill>
                  <a:schemeClr val="accent2">
                    <a:lumMod val="75000"/>
                  </a:schemeClr>
                </a:solidFill>
              </a:rPr>
              <a:t>eso,</a:t>
            </a:r>
            <a:br>
              <a:rPr lang="es-ES" altLang="es-ES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altLang="es-ES" b="1" i="1" dirty="0">
                <a:solidFill>
                  <a:schemeClr val="accent2">
                    <a:lumMod val="75000"/>
                  </a:schemeClr>
                </a:solidFill>
              </a:rPr>
              <a:t>ME ENCANTA QUE TE ACERQUES.</a:t>
            </a:r>
            <a:br>
              <a:rPr lang="es-ES" altLang="es-ES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altLang="es-ES" b="1" i="1" dirty="0">
                <a:solidFill>
                  <a:schemeClr val="accent2">
                    <a:lumMod val="75000"/>
                  </a:schemeClr>
                </a:solidFill>
              </a:rPr>
              <a:t>Necesito tu empuje. Necesito tus manos. Necesito que digas a más gente.</a:t>
            </a:r>
            <a:br>
              <a:rPr lang="es-ES" altLang="es-ES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altLang="es-ES" b="1" i="1" dirty="0">
                <a:solidFill>
                  <a:schemeClr val="accent2">
                    <a:lumMod val="75000"/>
                  </a:schemeClr>
                </a:solidFill>
              </a:rPr>
              <a:t>	        ¡ CUÁNTO OS QUIERO! </a:t>
            </a:r>
            <a:r>
              <a:rPr lang="es-ES" altLang="es-ES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ES" altLang="es-ES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es-ES" alt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0" y="2441483"/>
            <a:ext cx="2147933" cy="161501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767" y="4202738"/>
            <a:ext cx="5100465" cy="26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38</Words>
  <Application>Microsoft Office PowerPoint</Application>
  <PresentationFormat>Presentación en pantalla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Arial</vt:lpstr>
      <vt:lpstr>Calibri</vt:lpstr>
      <vt:lpstr>Century Gothic</vt:lpstr>
      <vt:lpstr>Constantia</vt:lpstr>
      <vt:lpstr>Times New Roman</vt:lpstr>
      <vt:lpstr>Wingdings 2</vt:lpstr>
      <vt:lpstr>Wingdings 3</vt:lpstr>
      <vt:lpstr>Flujo</vt:lpstr>
      <vt:lpstr>Sector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52</cp:revision>
  <dcterms:created xsi:type="dcterms:W3CDTF">2016-02-11T13:57:31Z</dcterms:created>
  <dcterms:modified xsi:type="dcterms:W3CDTF">2018-04-15T08:26:47Z</dcterms:modified>
</cp:coreProperties>
</file>