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63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95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2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9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11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6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50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2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3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02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0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82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3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1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58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6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35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ntf0hVNesD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7667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64" y="836712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624241" y="4293096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Misioneras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Teresianas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9084" y="692696"/>
            <a:ext cx="7685831" cy="584775"/>
          </a:xfrm>
          <a:prstGeom prst="rect">
            <a:avLst/>
          </a:prstGeom>
          <a:solidFill>
            <a:schemeClr val="accent5">
              <a:lumMod val="60000"/>
              <a:lumOff val="4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Hoy recordamos al Padre Francisco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Palau</a:t>
            </a:r>
            <a:endParaRPr lang="es-ES" sz="3200" b="1" dirty="0"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55" y="1556792"/>
            <a:ext cx="3996831" cy="417646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61513" y="1936864"/>
            <a:ext cx="3780606" cy="341632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latin typeface="Maiandra GD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El P. </a:t>
            </a:r>
            <a:r>
              <a:rPr lang="es-ES" sz="2400" b="1" dirty="0" err="1">
                <a:latin typeface="Maiandra GD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Palau</a:t>
            </a:r>
            <a:r>
              <a:rPr lang="es-ES" sz="2400" b="1" dirty="0">
                <a:latin typeface="Maiandra GD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fue sensible a las necesidades de los demás. Luchó y trabajó por el respeto a los derechos humanos, por la igualdad entre las diferentes razas, por la libertad religiosas, por la unidad de los pueblos. </a:t>
            </a:r>
          </a:p>
        </p:txBody>
      </p:sp>
    </p:spTree>
    <p:extLst>
      <p:ext uri="{BB962C8B-B14F-4D97-AF65-F5344CB8AC3E}">
        <p14:creationId xmlns:p14="http://schemas.microsoft.com/office/powerpoint/2010/main" val="20982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">
            <a:hlinkClick r:id="rId2"/>
          </p:cNvPr>
          <p:cNvSpPr>
            <a:spLocks noChangeArrowheads="1"/>
          </p:cNvSpPr>
          <p:nvPr/>
        </p:nvSpPr>
        <p:spPr bwMode="auto">
          <a:xfrm>
            <a:off x="4139952" y="675949"/>
            <a:ext cx="35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https://www.youtube.com/watch?v=ntf0hVNesDA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1115616" y="620420"/>
            <a:ext cx="2350150" cy="480741"/>
          </a:xfrm>
          <a:prstGeom prst="wedgeEllipseCallout">
            <a:avLst>
              <a:gd name="adj1" fmla="val 69258"/>
              <a:gd name="adj2" fmla="val 56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Pincha aquí…</a:t>
            </a:r>
            <a:endParaRPr lang="es-ES" dirty="0"/>
          </a:p>
        </p:txBody>
      </p:sp>
      <p:sp>
        <p:nvSpPr>
          <p:cNvPr id="14" name="Llamada rectangular redondeada 13"/>
          <p:cNvSpPr/>
          <p:nvPr/>
        </p:nvSpPr>
        <p:spPr>
          <a:xfrm>
            <a:off x="2122363" y="1723208"/>
            <a:ext cx="2448272" cy="987467"/>
          </a:xfrm>
          <a:prstGeom prst="wedgeRoundRectCallout">
            <a:avLst>
              <a:gd name="adj1" fmla="val 51942"/>
              <a:gd name="adj2" fmla="val -83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/>
              <a:t>¿Qué te </a:t>
            </a:r>
            <a:r>
              <a:rPr lang="es-ES" sz="2400" dirty="0" smtClean="0"/>
              <a:t>sugiere este mensaje</a:t>
            </a:r>
            <a:r>
              <a:rPr lang="es-ES" sz="2400" dirty="0"/>
              <a:t>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8549" y="3900502"/>
            <a:ext cx="6012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¿F. </a:t>
            </a:r>
            <a:r>
              <a:rPr lang="es-ES" sz="2000" b="1" dirty="0" err="1" smtClean="0"/>
              <a:t>Palau</a:t>
            </a:r>
            <a:r>
              <a:rPr lang="es-ES" sz="2000" b="1" dirty="0" smtClean="0"/>
              <a:t> supo compartir su idea y hacer de ella su estilo de vida?</a:t>
            </a:r>
          </a:p>
          <a:p>
            <a:endParaRPr lang="es-ES" sz="2000" b="1" dirty="0"/>
          </a:p>
          <a:p>
            <a:r>
              <a:rPr lang="es-ES" sz="2000" b="1" dirty="0" smtClean="0"/>
              <a:t>Para el padre </a:t>
            </a:r>
            <a:r>
              <a:rPr lang="es-ES" sz="2000" b="1" dirty="0" err="1" smtClean="0"/>
              <a:t>Palau</a:t>
            </a:r>
            <a:r>
              <a:rPr lang="es-ES" sz="2000" b="1" dirty="0" smtClean="0"/>
              <a:t> creer en ella fue su testimonio </a:t>
            </a:r>
            <a:r>
              <a:rPr lang="es-ES" sz="2000" b="1" smtClean="0"/>
              <a:t>de vida, </a:t>
            </a:r>
            <a:r>
              <a:rPr lang="es-ES" sz="2000" b="1" dirty="0" smtClean="0"/>
              <a:t>decidió compartirla con los demás y construirla en comunidad.</a:t>
            </a:r>
            <a:endParaRPr lang="es-E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82349"/>
            <a:ext cx="1704981" cy="24231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97" y="1101161"/>
            <a:ext cx="2130520" cy="27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115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MS PGothic</vt:lpstr>
      <vt:lpstr>Arial</vt:lpstr>
      <vt:lpstr>Century Gothic</vt:lpstr>
      <vt:lpstr>Garamond</vt:lpstr>
      <vt:lpstr>HelveticaNeue-BoldItalic</vt:lpstr>
      <vt:lpstr>Maiandra GD</vt:lpstr>
      <vt:lpstr>Times New Roman</vt:lpstr>
      <vt:lpstr>Orgánico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54</cp:revision>
  <dcterms:created xsi:type="dcterms:W3CDTF">2016-02-11T13:57:31Z</dcterms:created>
  <dcterms:modified xsi:type="dcterms:W3CDTF">2018-04-15T08:22:33Z</dcterms:modified>
</cp:coreProperties>
</file>