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sldIdLst>
    <p:sldId id="261" r:id="rId3"/>
    <p:sldId id="262" r:id="rId4"/>
    <p:sldId id="256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655-CFFC-4030-B895-1445CA32157E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79E7DC-8FEF-43FB-B0AB-6D3D5F77D2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242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91123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94706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4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57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82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65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03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74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1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5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527209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32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42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350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37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2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13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16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19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9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AD-CC00-4314-9C41-B66EADC33A96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87DA081-057F-4B36-9DFF-2856ACEEA4C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029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88138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1850-FD4B-4A1C-B2B2-14887F5AE35D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80212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BCF9-A402-42F7-A697-905A8EACD72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894B-20CE-437D-B886-45FFD3EED9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87207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47-3D3E-40B8-BF00-2BB317FFAF6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26805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919B-871F-413B-84E4-291C2D1C4D1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79519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113D-2724-4D45-A900-F115439DD051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65885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4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yK_uVmfDsNs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5003800" y="486886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757369" y="633393"/>
            <a:ext cx="5073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3333CC"/>
                    </a:gs>
                  </a:gsLst>
                  <a:lin ang="18900000" scaled="1"/>
                </a:gradFill>
                <a:latin typeface="Batang"/>
              </a:rPr>
              <a:t>Estamos en Pascua...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24206" y="1522280"/>
            <a:ext cx="4262786" cy="373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Batang"/>
              </a:rPr>
              <a:t>Si tenemos…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03425" y="2250846"/>
            <a:ext cx="2590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C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Monotype Corsiva" panose="03010101010201010101" pitchFamily="66" charset="0"/>
              </a:rPr>
              <a:t>Bondad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47925" y="2817407"/>
            <a:ext cx="3524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E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Para no </a:t>
            </a:r>
            <a:r>
              <a:rPr kumimoji="0" lang="es-ES" altLang="es-E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desviar los ojos de quien te pide ayuda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03425" y="4103631"/>
            <a:ext cx="2781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D3912B"/>
                    </a:gs>
                  </a:gsLst>
                  <a:lin ang="18900000" scaled="1"/>
                </a:gradFill>
                <a:latin typeface="Monotype Corsiva" panose="03010101010201010101" pitchFamily="66" charset="0"/>
              </a:rPr>
              <a:t>Felicidad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2926" y="4682647"/>
            <a:ext cx="45911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altLang="es-E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pt-BR" altLang="es-E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s-ES" altLang="es-E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descubrirla</a:t>
            </a:r>
            <a:r>
              <a:rPr lang="pt-BR" altLang="es-E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dentro de ti, y </a:t>
            </a:r>
            <a:r>
              <a:rPr lang="es-ES" altLang="es-E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brindarla a quien la necesita</a:t>
            </a:r>
            <a:r>
              <a:rPr lang="pt-BR" altLang="es-E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68" y="2254341"/>
            <a:ext cx="3970453" cy="28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8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5"/>
          <p:cNvSpPr/>
          <p:nvPr/>
        </p:nvSpPr>
        <p:spPr>
          <a:xfrm>
            <a:off x="539552" y="332656"/>
            <a:ext cx="1800200" cy="374695"/>
          </a:xfrm>
          <a:prstGeom prst="wedgeRoundRectCallout">
            <a:avLst>
              <a:gd name="adj1" fmla="val 78501"/>
              <a:gd name="adj2" fmla="val 7628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6" name="Rectángulo 5">
            <a:hlinkClick r:id="rId2"/>
          </p:cNvPr>
          <p:cNvSpPr/>
          <p:nvPr/>
        </p:nvSpPr>
        <p:spPr>
          <a:xfrm>
            <a:off x="3023828" y="280301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https://www.youtube.com/watch?v=yK_uVmfDsNs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0825" y="1030516"/>
            <a:ext cx="8642350" cy="5534849"/>
          </a:xfrm>
          <a:prstGeom prst="rect">
            <a:avLst/>
          </a:prstGeom>
          <a:solidFill>
            <a:schemeClr val="accent1">
              <a:lumMod val="50000"/>
              <a:alpha val="50195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s-ES" altLang="es-ES" sz="2400" b="1" i="1" dirty="0" smtClean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Oramos todos: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s-ES" altLang="es-ES" sz="2400" b="1" i="1" dirty="0" smtClean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Señor</a:t>
            </a:r>
            <a:r>
              <a:rPr lang="es-ES" altLang="es-ES" sz="2400" b="1" i="1" dirty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, a veces me olvido de los demás y paso por su lado sin escucharlos, sin hacerles caso y sin comprenderles.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s-ES" altLang="es-ES" sz="2400" b="1" i="1" dirty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Señor, a veces se cierran mis manos y me olvido que tú nos has creado para formar una gran familia.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s-ES" altLang="es-ES" sz="2400" b="1" i="1" dirty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Señor, hoy quiero pedirte que me des la fuerza suficiente para estudiar, para trabajar con constancia dando lo mejor de mí mismo.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s-ES" altLang="es-ES" sz="2400" b="1" i="1" dirty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Señor, hoy te ruego que abras mis ojos y mis oídos para escuchar a quien está a mi lado.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s-ES" altLang="es-ES" sz="2400" b="1" i="1" dirty="0">
                <a:solidFill>
                  <a:srgbClr val="FFFFFF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Señor, hoy vengo a pedirte por mis amigos, mis amigas y mi familia. Que sepa ayudar a todos para hacer más agradable su vida.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0"/>
            <a:ext cx="1893972" cy="15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172</Words>
  <Application>Microsoft Office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6" baseType="lpstr">
      <vt:lpstr>Arial Unicode MS</vt:lpstr>
      <vt:lpstr>Arial</vt:lpstr>
      <vt:lpstr>Batang</vt:lpstr>
      <vt:lpstr>Calibri</vt:lpstr>
      <vt:lpstr>Century Gothic</vt:lpstr>
      <vt:lpstr>Constantia</vt:lpstr>
      <vt:lpstr>Garamond</vt:lpstr>
      <vt:lpstr>Monotype Corsiva</vt:lpstr>
      <vt:lpstr>Times New Roman</vt:lpstr>
      <vt:lpstr>Wingdings 2</vt:lpstr>
      <vt:lpstr>Wingdings 3</vt:lpstr>
      <vt:lpstr>Flujo</vt:lpstr>
      <vt:lpstr>Sector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54</cp:revision>
  <dcterms:created xsi:type="dcterms:W3CDTF">2016-02-11T13:57:31Z</dcterms:created>
  <dcterms:modified xsi:type="dcterms:W3CDTF">2018-04-15T07:55:57Z</dcterms:modified>
</cp:coreProperties>
</file>