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8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3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0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05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7667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72514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37574" y="670962"/>
            <a:ext cx="7668852" cy="1046440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s-ES" sz="2000" b="1" dirty="0">
                <a:solidFill>
                  <a:srgbClr val="1C4367"/>
                </a:solidFill>
              </a:rPr>
              <a:t>Domingo 4º </a:t>
            </a:r>
            <a:r>
              <a:rPr lang="es-ES" sz="2000" b="1" dirty="0" smtClean="0">
                <a:solidFill>
                  <a:srgbClr val="1C4367"/>
                </a:solidFill>
              </a:rPr>
              <a:t>de Pascua -  Ciclo </a:t>
            </a:r>
            <a:r>
              <a:rPr lang="es-ES" sz="2000" b="1" dirty="0">
                <a:solidFill>
                  <a:srgbClr val="1C4367"/>
                </a:solidFill>
              </a:rPr>
              <a:t>B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475A8D">
                  <a:lumMod val="50000"/>
                </a:srgbClr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Evangelio </a:t>
            </a:r>
            <a:r>
              <a:rPr lang="es-ES" sz="1800" b="1" dirty="0">
                <a:solidFill>
                  <a:srgbClr val="0070C0"/>
                </a:solidFill>
              </a:rPr>
              <a:t>según san Juan (10,11-18):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7156" y="5517232"/>
            <a:ext cx="6389687" cy="584200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Jesús, Nuestro Buen Pastor</a:t>
            </a:r>
            <a:endParaRPr lang="es-EC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63" y="2000193"/>
            <a:ext cx="5770384" cy="33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8421" y="734824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En </a:t>
            </a:r>
            <a:r>
              <a:rPr lang="es-ES" b="1" dirty="0"/>
              <a:t>aquel tiempo dijo Jesús: «Yo soy el buen Pastor. El buen pastor da la vida por las ovejas; el asalariado, que no es pastor ni dueño de las ovejas, ve venir al lobo, abandona las ovejas y huye; y el lobo hace estragos y las dispersa; y es que a un asalariado no le importan las ovejas. Yo soy el buen Pastor, que conozco a las mías y las mías me conocen, igual que el Padre me conoce y yo conozco al Padre; yo doy mi vida por las ovejas. Tengo, además, otras ovejas que no son de este redil; también a ésas las tengo que traer, y escucharán mi voz, y habrá un solo rebaño, un solo Pastor.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282606"/>
            <a:ext cx="2114550" cy="21621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78421" y="4428143"/>
            <a:ext cx="7299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Por esto me ama el Padre, porque yo entrego mi vida para poder recuperarla. Nadie me la quita, sino que yo la entrego libremente. Tengo poder para entregarla y tengo poder para recuperarla: este mandato he recibido de mi Padre.»</a:t>
            </a:r>
          </a:p>
          <a:p>
            <a:r>
              <a:rPr lang="es-ES" b="1" dirty="0" smtClean="0"/>
              <a:t>Palabra </a:t>
            </a:r>
            <a:r>
              <a:rPr lang="es-ES" b="1" dirty="0"/>
              <a:t>del Señor</a:t>
            </a:r>
          </a:p>
        </p:txBody>
      </p:sp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5370" y="548680"/>
            <a:ext cx="7993260" cy="2308324"/>
          </a:xfrm>
          <a:prstGeom prst="rect">
            <a:avLst/>
          </a:prstGeom>
          <a:solidFill>
            <a:srgbClr val="800080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 imagen de un Pastor y sus ovejas no es familiar para muchos de nosotros, pero podemos comprender esto: Jesús ha entregado su vida por nosotros; como nuestro Señor Resucitado nos conduce y nos une, no por la fuerza sino por conocimiento personal y por amor para cada uno de nosotros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2923908"/>
            <a:ext cx="4392488" cy="32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278</Words>
  <Application>Microsoft Office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MS PGothic</vt:lpstr>
      <vt:lpstr>Arial</vt:lpstr>
      <vt:lpstr>Century Gothic</vt:lpstr>
      <vt:lpstr>Garamond</vt:lpstr>
      <vt:lpstr>HelveticaNeue-BoldItalic</vt:lpstr>
      <vt:lpstr>Maiandra GD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47</cp:revision>
  <dcterms:created xsi:type="dcterms:W3CDTF">2016-02-11T13:57:31Z</dcterms:created>
  <dcterms:modified xsi:type="dcterms:W3CDTF">2018-04-15T08:28:35Z</dcterms:modified>
</cp:coreProperties>
</file>