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1" r:id="rId2"/>
    <p:sldId id="263" r:id="rId3"/>
    <p:sldId id="262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95174655-CFFC-4030-B895-1445CA32157E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20/05/2018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A79E7DC-8FEF-43FB-B0AB-6D3D5F77D2A9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81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20/05/2018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0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20/05/2018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487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20/05/2018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00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20/05/2018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3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20/05/2018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86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20/05/2018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09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3BCC5-5025-4D33-A4D8-1C80F91DBC5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20/05/2018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E695-F8E5-44D5-A40A-E85D1BBE7CC8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05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4E141-5F7E-4C9E-B7EB-FADC3C6A3C2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20/05/2018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AAA3-947A-4A26-9AC7-4F1643FAFA1C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4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DEF6D-9D32-4291-8235-964DBF48F136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20/05/2018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28-21D1-457D-993E-DB6FE5BCEA6A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8910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661AD-CC00-4314-9C41-B66EADC33A96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20/05/2018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A081-057F-4B36-9DFF-2856ACEEA4C2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9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29084-E5F2-4BD3-A79A-B0B7935C861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20/05/2018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853-39F8-4F25-8630-D4AE3EB915A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8052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C1850-FD4B-4A1C-B2B2-14887F5AE35D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20/05/2018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4703-0375-4A2F-B81E-CB369B4B13C1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27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20/05/2018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22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A7747-3D3E-40B8-BF00-2BB317FFAF6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20/05/2018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6AD-0D96-49E5-8AF5-92053E0C864F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4919B-871F-413B-84E4-291C2D1C4D17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20/05/2018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2B92-47FC-456B-A58E-09BED17F6420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68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4113D-2724-4D45-A900-F115439DD051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20/05/2018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975F-88C2-4708-A360-B0BBE3F6D9A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3413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20/05/2018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9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7667"/>
            <a:ext cx="4176464" cy="5902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4693136" y="4725144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n-US" altLang="es-ES" b="1" dirty="0" err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</a:t>
            </a:r>
            <a:r>
              <a:rPr lang="en-U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altLang="es-ES" b="1" dirty="0" err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Misioneras</a:t>
            </a:r>
            <a:r>
              <a:rPr lang="en-U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altLang="es-ES" b="1" dirty="0" err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Teresianas</a:t>
            </a:r>
            <a:r>
              <a:rPr lang="en-U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es-ES" altLang="es-ES" b="1" dirty="0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37574" y="620688"/>
            <a:ext cx="7668852" cy="677108"/>
          </a:xfrm>
          <a:prstGeom prst="rect">
            <a:avLst/>
          </a:prstGeom>
          <a:gradFill flip="none" rotWithShape="1">
            <a:gsLst>
              <a:gs pos="6000">
                <a:srgbClr val="3891A7">
                  <a:tint val="66000"/>
                  <a:satMod val="160000"/>
                </a:srgbClr>
              </a:gs>
              <a:gs pos="22000">
                <a:srgbClr val="3891A7">
                  <a:tint val="44500"/>
                  <a:satMod val="160000"/>
                  <a:alpha val="54000"/>
                </a:srgbClr>
              </a:gs>
              <a:gs pos="43000">
                <a:srgbClr val="3891A7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s-ES" sz="2000" b="1" dirty="0" smtClean="0"/>
              <a:t>Santísima </a:t>
            </a:r>
            <a:r>
              <a:rPr lang="es-ES" sz="2000" b="1" dirty="0" smtClean="0"/>
              <a:t>Trinidad</a:t>
            </a:r>
            <a:endParaRPr lang="es-ES" sz="2000" b="1" dirty="0" smtClean="0"/>
          </a:p>
          <a:p>
            <a:pPr lvl="0" algn="ctr" rtl="0" eaLnBrk="0" hangingPunct="0">
              <a:spcBef>
                <a:spcPct val="0"/>
              </a:spcBef>
              <a:buNone/>
              <a:defRPr/>
            </a:pPr>
            <a:r>
              <a:rPr lang="es-ES" sz="1800" b="1" dirty="0" smtClean="0">
                <a:solidFill>
                  <a:srgbClr val="0070C0"/>
                </a:solidFill>
              </a:rPr>
              <a:t>Evangelio </a:t>
            </a:r>
            <a:r>
              <a:rPr lang="es-ES" sz="1800" b="1" dirty="0">
                <a:solidFill>
                  <a:srgbClr val="0070C0"/>
                </a:solidFill>
              </a:rPr>
              <a:t>(Mt 28:16-20</a:t>
            </a:r>
            <a:r>
              <a:rPr lang="es-ES" sz="1800" b="1" dirty="0" smtClean="0">
                <a:solidFill>
                  <a:srgbClr val="0070C0"/>
                </a:solidFill>
              </a:rPr>
              <a:t>)</a:t>
            </a:r>
            <a:endParaRPr kumimoji="0" lang="es-ES" altLang="es-ES" sz="1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aiandra GD" panose="020E0502030308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75556" y="5661248"/>
            <a:ext cx="7992888" cy="584775"/>
          </a:xfrm>
          <a:prstGeom prst="rect">
            <a:avLst/>
          </a:prstGeom>
          <a:solidFill>
            <a:srgbClr val="800080">
              <a:alpha val="7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 </a:t>
            </a:r>
            <a:r>
              <a:rPr lang="es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En el nombre del Padre, Hijo y Espíritu 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Santo</a:t>
            </a:r>
            <a:endParaRPr lang="es-EC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  <a:ea typeface="Times New Roman" pitchFamily="18" charset="0"/>
              <a:cs typeface="HelveticaNeue-BoldItalic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23" y="1347327"/>
            <a:ext cx="6087154" cy="42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5576" y="134076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latin typeface="Arial" panose="020B0604020202020204" pitchFamily="34" charset="0"/>
              </a:rPr>
              <a:t>En aquel tiempo, los once discípulos se fueron a Galilea, al monte que Jesús les había indicado. Al verlo, ellos se postraron, pero algunos vacilaban. Acercándose a ellos, Jesús les dijo: «Se me ha dado pleno poder en el cielo y en la tierra. Id y haced discípulos de todos los pueblos, bautizándolos en el nombre del Padre y del Hijo y del Espíritu Santo; y enseñándoles a guardar todo lo que os he mandado. Y sabed que yo estoy con vosotros todos los días, hasta el fin del mundo.» </a:t>
            </a:r>
            <a:r>
              <a:rPr lang="es-ES" dirty="0"/>
              <a:t/>
            </a:r>
            <a:br>
              <a:rPr lang="es-ES" dirty="0"/>
            </a:br>
            <a:r>
              <a:rPr lang="es-ES" b="1" dirty="0">
                <a:latin typeface="Arial" panose="020B0604020202020204" pitchFamily="34" charset="0"/>
              </a:rPr>
              <a:t>Palabra del Señor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844824"/>
            <a:ext cx="313037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635896" y="0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REFLEXIÓN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35596" y="785654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</a:rPr>
              <a:t>Nosotros somos los misioneros de Dios, bautizados en el nombre del Padre, y del Hijo, y del Espíritu Santo. Venimos de Dios,  y con Cristo, vivo en medio de nosotros,  tenemos que llevar el mundo a Dios</a:t>
            </a:r>
            <a:r>
              <a:rPr lang="es-ES" dirty="0" smtClean="0">
                <a:latin typeface="Arial" panose="020B0604020202020204" pitchFamily="34" charset="0"/>
              </a:rPr>
              <a:t>.</a:t>
            </a:r>
          </a:p>
          <a:p>
            <a:r>
              <a:rPr lang="es-ES" dirty="0">
                <a:latin typeface="Arial" panose="020B0604020202020204" pitchFamily="34" charset="0"/>
              </a:rPr>
              <a:t>Dios se nos ha manifestado como Padre, Hijo y Espíritu Santo. </a:t>
            </a:r>
            <a:r>
              <a:rPr lang="es-ES" dirty="0" smtClean="0">
                <a:latin typeface="Arial" panose="020B0604020202020204" pitchFamily="34" charset="0"/>
              </a:rPr>
              <a:t>Experimentamos </a:t>
            </a:r>
            <a:r>
              <a:rPr lang="es-ES" dirty="0">
                <a:latin typeface="Arial" panose="020B0604020202020204" pitchFamily="34" charset="0"/>
              </a:rPr>
              <a:t>que Dios es </a:t>
            </a:r>
            <a:r>
              <a:rPr lang="es-ES" dirty="0" smtClean="0">
                <a:latin typeface="Arial" panose="020B0604020202020204" pitchFamily="34" charset="0"/>
              </a:rPr>
              <a:t>amor, es </a:t>
            </a:r>
            <a:r>
              <a:rPr lang="es-ES" dirty="0">
                <a:latin typeface="Arial" panose="020B0604020202020204" pitchFamily="34" charset="0"/>
              </a:rPr>
              <a:t>amor entre el Padre y el Hijo y el Espíritu </a:t>
            </a:r>
            <a:r>
              <a:rPr lang="es-ES" dirty="0" smtClean="0">
                <a:latin typeface="Arial" panose="020B0604020202020204" pitchFamily="34" charset="0"/>
              </a:rPr>
              <a:t>Santo, y </a:t>
            </a:r>
            <a:r>
              <a:rPr lang="es-ES" dirty="0">
                <a:latin typeface="Arial" panose="020B0604020202020204" pitchFamily="34" charset="0"/>
              </a:rPr>
              <a:t>es amor para cada uno de nosotros. </a:t>
            </a:r>
            <a:r>
              <a:rPr lang="es-ES" dirty="0" smtClean="0">
                <a:latin typeface="Arial" panose="020B0604020202020204" pitchFamily="34" charset="0"/>
              </a:rPr>
              <a:t>No </a:t>
            </a:r>
            <a:r>
              <a:rPr lang="es-ES" dirty="0">
                <a:latin typeface="Arial" panose="020B0604020202020204" pitchFamily="34" charset="0"/>
              </a:rPr>
              <a:t>hay otra forma de entenderlo más que amando.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996952"/>
            <a:ext cx="4366788" cy="306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162</Words>
  <Application>Microsoft Office PowerPoint</Application>
  <PresentationFormat>Presentación en pantalla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MS PGothic</vt:lpstr>
      <vt:lpstr>Arial</vt:lpstr>
      <vt:lpstr>Century Gothic</vt:lpstr>
      <vt:lpstr>Garamond</vt:lpstr>
      <vt:lpstr>HelveticaNeue-BoldItalic</vt:lpstr>
      <vt:lpstr>Maiandra GD</vt:lpstr>
      <vt:lpstr>Times New Roman</vt:lpstr>
      <vt:lpstr>Orgánico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elodia teresa bernabeu serrano</cp:lastModifiedBy>
  <cp:revision>51</cp:revision>
  <dcterms:created xsi:type="dcterms:W3CDTF">2016-02-11T13:57:31Z</dcterms:created>
  <dcterms:modified xsi:type="dcterms:W3CDTF">2018-05-20T17:54:29Z</dcterms:modified>
</cp:coreProperties>
</file>