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6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7" d="100"/>
          <a:sy n="97" d="100"/>
        </p:scale>
        <p:origin x="5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5683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1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1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06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3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77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80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3893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994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496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7715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7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433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854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05/10/2018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743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BDEECF-ECC7-4DBC-BBBD-0957013C67EF}" type="datetimeFigureOut">
              <a:rPr lang="es-ES" smtClean="0"/>
              <a:t>05/10/2018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223C3-DCAA-4D0D-8ADB-8422A20CC1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507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hQJhzfZq97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4716016" y="4437112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n-US" altLang="es-ES" b="1" dirty="0" err="1" smtClean="0">
                <a:latin typeface="Century Gothic" pitchFamily="34" charset="0"/>
                <a:cs typeface="Times New Roman" pitchFamily="18" charset="0"/>
              </a:rPr>
              <a:t>Carmelitas</a:t>
            </a:r>
            <a:r>
              <a:rPr lang="en-US" altLang="es-ES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latin typeface="Century Gothic" pitchFamily="34" charset="0"/>
                <a:cs typeface="Times New Roman" pitchFamily="18" charset="0"/>
              </a:rPr>
              <a:t>Misioneras</a:t>
            </a:r>
            <a:r>
              <a:rPr lang="en-US" altLang="es-ES" b="1" dirty="0" smtClean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es-ES" b="1" dirty="0" err="1" smtClean="0">
                <a:latin typeface="Century Gothic" pitchFamily="34" charset="0"/>
                <a:cs typeface="Times New Roman" pitchFamily="18" charset="0"/>
              </a:rPr>
              <a:t>Teresianas</a:t>
            </a:r>
            <a:r>
              <a:rPr lang="en-US" altLang="es-ES" b="1" dirty="0" smtClean="0">
                <a:latin typeface="Century Gothic" pitchFamily="34" charset="0"/>
                <a:cs typeface="Times New Roman" pitchFamily="18" charset="0"/>
              </a:rPr>
              <a:t> </a:t>
            </a:r>
            <a:endParaRPr lang="es-ES" altLang="es-ES" b="1" dirty="0" smtClean="0">
              <a:latin typeface="Century Gothic" pitchFamily="34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00525"/>
            <a:ext cx="4032448" cy="56569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rectangular redondeada 5"/>
          <p:cNvSpPr/>
          <p:nvPr/>
        </p:nvSpPr>
        <p:spPr>
          <a:xfrm>
            <a:off x="611560" y="1490334"/>
            <a:ext cx="1800200" cy="374695"/>
          </a:xfrm>
          <a:prstGeom prst="wedgeRoundRectCallout">
            <a:avLst>
              <a:gd name="adj1" fmla="val 76282"/>
              <a:gd name="adj2" fmla="val 85207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Pincha aquí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95536" y="59155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Escuchemos en esta canción lo que nos dice Santa Teresa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83768" y="2022880"/>
            <a:ext cx="5846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2"/>
              </a:rPr>
              <a:t>https://www.youtube.com/watch?v=hQJhzfZq97Y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564904"/>
            <a:ext cx="5832648" cy="411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9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788024" y="2132856"/>
            <a:ext cx="38164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“Nada te turbe,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nada te espante,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todo se pasa,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no se muda,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paciencia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todo lo alcanza;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quien a Dios tiene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nada le falta;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sólo Dios basta.”</a:t>
            </a: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(Santa Teresa)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868144" y="1412776"/>
            <a:ext cx="183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0RACIÓN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4536504" cy="573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68</Words>
  <Application>Microsoft Office PowerPoint</Application>
  <PresentationFormat>Presentación en pantalla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45</cp:revision>
  <dcterms:created xsi:type="dcterms:W3CDTF">2016-02-11T13:57:31Z</dcterms:created>
  <dcterms:modified xsi:type="dcterms:W3CDTF">2018-10-05T15:36:40Z</dcterms:modified>
</cp:coreProperties>
</file>