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56" r:id="rId3"/>
    <p:sldId id="260" r:id="rId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97" d="100"/>
          <a:sy n="97" d="100"/>
        </p:scale>
        <p:origin x="53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95174655-CFFC-4030-B895-1445CA32157E}" type="datetimeFigureOut">
              <a:rPr lang="es-ES" smtClean="0">
                <a:solidFill>
                  <a:srgbClr val="DBF5F9">
                    <a:shade val="90000"/>
                  </a:srgbClr>
                </a:solidFill>
              </a:rPr>
              <a:pPr>
                <a:defRPr/>
              </a:pPr>
              <a:t>10/10/2018</a:t>
            </a:fld>
            <a:endParaRPr lang="es-E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p:txBody>
          <a:bodyPr/>
          <a:lstStyle/>
          <a:p>
            <a:fld id="{0A79E7DC-8FEF-43FB-B0AB-6D3D5F77D2A9}" type="slidenum">
              <a:rPr lang="es-ES" altLang="es-ES" smtClean="0"/>
              <a:pPr/>
              <a:t>‹Nº›</a:t>
            </a:fld>
            <a:endParaRPr lang="es-ES" altLang="es-ES"/>
          </a:p>
        </p:txBody>
      </p:sp>
    </p:spTree>
    <p:extLst>
      <p:ext uri="{BB962C8B-B14F-4D97-AF65-F5344CB8AC3E}">
        <p14:creationId xmlns:p14="http://schemas.microsoft.com/office/powerpoint/2010/main" val="365683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10/10/2018</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139811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10/10/2018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368601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10/10/2018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6006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10/10/2018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52143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10/10/2018</a:t>
            </a:fld>
            <a:endParaRPr lang="es-ES">
              <a:solidFill>
                <a:srgbClr val="04617B">
                  <a:shade val="90000"/>
                </a:srgbClr>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2071977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10/10/2018</a:t>
            </a:fld>
            <a:endParaRPr lang="es-ES">
              <a:solidFill>
                <a:srgbClr val="04617B">
                  <a:shade val="90000"/>
                </a:srgbClr>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191578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D563BCC5-5025-4D33-A4D8-1C80F91DBC5F}"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0EF1E695-F8E5-44D5-A40A-E85D1BBE7CC8}" type="slidenum">
              <a:rPr lang="es-ES" altLang="es-ES" smtClean="0"/>
              <a:pPr/>
              <a:t>‹Nº›</a:t>
            </a:fld>
            <a:endParaRPr lang="es-ES" altLang="es-ES"/>
          </a:p>
        </p:txBody>
      </p:sp>
    </p:spTree>
    <p:extLst>
      <p:ext uri="{BB962C8B-B14F-4D97-AF65-F5344CB8AC3E}">
        <p14:creationId xmlns:p14="http://schemas.microsoft.com/office/powerpoint/2010/main" val="361807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B634E141-5F7E-4C9E-B7EB-FADC3C6A3C29}"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919BAAA3-947A-4A26-9AC7-4F1643FAFA1C}" type="slidenum">
              <a:rPr lang="es-ES" altLang="es-ES" smtClean="0"/>
              <a:pPr/>
              <a:t>‹Nº›</a:t>
            </a:fld>
            <a:endParaRPr lang="es-ES" altLang="es-ES"/>
          </a:p>
        </p:txBody>
      </p:sp>
    </p:spTree>
    <p:extLst>
      <p:ext uri="{BB962C8B-B14F-4D97-AF65-F5344CB8AC3E}">
        <p14:creationId xmlns:p14="http://schemas.microsoft.com/office/powerpoint/2010/main" val="303893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E37DEF6D-9D32-4291-8235-964DBF48F136}"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3C031528-21D1-457D-993E-DB6FE5BCEA6A}" type="slidenum">
              <a:rPr lang="es-ES" altLang="es-ES" smtClean="0"/>
              <a:pPr/>
              <a:t>‹Nº›</a:t>
            </a:fld>
            <a:endParaRPr lang="es-ES" altLang="es-ES"/>
          </a:p>
        </p:txBody>
      </p:sp>
    </p:spTree>
    <p:extLst>
      <p:ext uri="{BB962C8B-B14F-4D97-AF65-F5344CB8AC3E}">
        <p14:creationId xmlns:p14="http://schemas.microsoft.com/office/powerpoint/2010/main" val="129994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4E7661AD-CC00-4314-9C41-B66EADC33A96}" type="datetimeFigureOut">
              <a:rPr lang="es-ES" smtClean="0">
                <a:solidFill>
                  <a:srgbClr val="DBF5F9">
                    <a:shade val="90000"/>
                  </a:srgbClr>
                </a:solidFill>
              </a:rPr>
              <a:pPr>
                <a:defRPr/>
              </a:pPr>
              <a:t>10/10/2018</a:t>
            </a:fld>
            <a:endParaRPr lang="es-E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p:txBody>
          <a:bodyPr/>
          <a:lstStyle/>
          <a:p>
            <a:fld id="{D87DA081-057F-4B36-9DFF-2856ACEEA4C2}" type="slidenum">
              <a:rPr lang="es-ES" altLang="es-ES" smtClean="0"/>
              <a:pPr/>
              <a:t>‹Nº›</a:t>
            </a:fld>
            <a:endParaRPr lang="es-ES" altLang="es-ES"/>
          </a:p>
        </p:txBody>
      </p:sp>
    </p:spTree>
    <p:extLst>
      <p:ext uri="{BB962C8B-B14F-4D97-AF65-F5344CB8AC3E}">
        <p14:creationId xmlns:p14="http://schemas.microsoft.com/office/powerpoint/2010/main" val="198496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C0229084-E5F2-4BD3-A79A-B0B7935C8613}"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C64AB853-39F8-4F25-8630-D4AE3EB915AB}" type="slidenum">
              <a:rPr lang="es-ES" altLang="es-ES" smtClean="0"/>
              <a:pPr/>
              <a:t>‹Nº›</a:t>
            </a:fld>
            <a:endParaRPr lang="es-ES" altLang="es-ES"/>
          </a:p>
        </p:txBody>
      </p:sp>
    </p:spTree>
    <p:extLst>
      <p:ext uri="{BB962C8B-B14F-4D97-AF65-F5344CB8AC3E}">
        <p14:creationId xmlns:p14="http://schemas.microsoft.com/office/powerpoint/2010/main" val="77715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A7AC1850-FD4B-4A1C-B2B2-14887F5AE35D}"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s-ES">
              <a:solidFill>
                <a:srgbClr val="04617B">
                  <a:shade val="90000"/>
                </a:srgbClr>
              </a:solidFill>
            </a:endParaRPr>
          </a:p>
        </p:txBody>
      </p:sp>
      <p:sp>
        <p:nvSpPr>
          <p:cNvPr id="9" name="Slide Number Placeholder 8"/>
          <p:cNvSpPr>
            <a:spLocks noGrp="1"/>
          </p:cNvSpPr>
          <p:nvPr>
            <p:ph type="sldNum" sz="quarter" idx="12"/>
          </p:nvPr>
        </p:nvSpPr>
        <p:spPr/>
        <p:txBody>
          <a:bodyPr/>
          <a:lstStyle/>
          <a:p>
            <a:fld id="{A7EB4703-0375-4A2F-B81E-CB369B4B13C1}" type="slidenum">
              <a:rPr lang="es-ES" altLang="es-ES" smtClean="0"/>
              <a:pPr/>
              <a:t>‹Nº›</a:t>
            </a:fld>
            <a:endParaRPr lang="es-ES" altLang="es-ES"/>
          </a:p>
        </p:txBody>
      </p:sp>
    </p:spTree>
    <p:extLst>
      <p:ext uri="{BB962C8B-B14F-4D97-AF65-F5344CB8AC3E}">
        <p14:creationId xmlns:p14="http://schemas.microsoft.com/office/powerpoint/2010/main" val="42273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10/10/2018</a:t>
            </a:fld>
            <a:endParaRPr lang="es-ES">
              <a:solidFill>
                <a:srgbClr val="04617B">
                  <a:shade val="90000"/>
                </a:srgbClr>
              </a:solidFill>
            </a:endParaRPr>
          </a:p>
        </p:txBody>
      </p:sp>
      <p:sp>
        <p:nvSpPr>
          <p:cNvPr id="5" name="Footer Placeholder 3"/>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6" name="Slide Number Placeholder 4"/>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19557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FA9A7747-3D3E-40B8-BF00-2BB317FFAF63}"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5" name="Footer Placeholder 2"/>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3"/>
          <p:cNvSpPr>
            <a:spLocks noGrp="1"/>
          </p:cNvSpPr>
          <p:nvPr>
            <p:ph type="sldNum" sz="quarter" idx="12"/>
          </p:nvPr>
        </p:nvSpPr>
        <p:spPr/>
        <p:txBody>
          <a:bodyPr/>
          <a:lstStyle/>
          <a:p>
            <a:fld id="{C47E86AD-0D96-49E5-8AF5-92053E0C864F}" type="slidenum">
              <a:rPr lang="es-ES" altLang="es-ES" smtClean="0"/>
              <a:pPr/>
              <a:t>‹Nº›</a:t>
            </a:fld>
            <a:endParaRPr lang="es-ES" altLang="es-ES"/>
          </a:p>
        </p:txBody>
      </p:sp>
    </p:spTree>
    <p:extLst>
      <p:ext uri="{BB962C8B-B14F-4D97-AF65-F5344CB8AC3E}">
        <p14:creationId xmlns:p14="http://schemas.microsoft.com/office/powerpoint/2010/main" val="324334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pPr>
              <a:defRPr/>
            </a:pPr>
            <a:fld id="{9764919B-871F-413B-84E4-291C2D1C4D17}"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5"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6"/>
          <p:cNvSpPr>
            <a:spLocks noGrp="1"/>
          </p:cNvSpPr>
          <p:nvPr>
            <p:ph type="sldNum" sz="quarter" idx="12"/>
          </p:nvPr>
        </p:nvSpPr>
        <p:spPr/>
        <p:txBody>
          <a:bodyPr/>
          <a:lstStyle/>
          <a:p>
            <a:fld id="{46C72B92-47FC-456B-A58E-09BED17F6420}" type="slidenum">
              <a:rPr lang="es-ES" altLang="es-ES" smtClean="0"/>
              <a:pPr/>
              <a:t>‹Nº›</a:t>
            </a:fld>
            <a:endParaRPr lang="es-ES" altLang="es-ES"/>
          </a:p>
        </p:txBody>
      </p:sp>
    </p:spTree>
    <p:extLst>
      <p:ext uri="{BB962C8B-B14F-4D97-AF65-F5344CB8AC3E}">
        <p14:creationId xmlns:p14="http://schemas.microsoft.com/office/powerpoint/2010/main" val="47854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A6D4113D-2724-4D45-A900-F115439DD051}" type="datetimeFigureOut">
              <a:rPr lang="es-ES" smtClean="0">
                <a:solidFill>
                  <a:srgbClr val="04617B">
                    <a:shade val="90000"/>
                  </a:srgbClr>
                </a:solidFill>
              </a:rPr>
              <a:pPr>
                <a:defRPr/>
              </a:pPr>
              <a:t>10/10/2018</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5425975F-88C2-4708-A360-B0BBE3F6D9A1}" type="slidenum">
              <a:rPr lang="es-ES" altLang="es-ES" smtClean="0"/>
              <a:pPr/>
              <a:t>‹Nº›</a:t>
            </a:fld>
            <a:endParaRPr lang="es-ES" altLang="es-ES"/>
          </a:p>
        </p:txBody>
      </p:sp>
    </p:spTree>
    <p:extLst>
      <p:ext uri="{BB962C8B-B14F-4D97-AF65-F5344CB8AC3E}">
        <p14:creationId xmlns:p14="http://schemas.microsoft.com/office/powerpoint/2010/main" val="246743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BDEECF-ECC7-4DBC-BBBD-0957013C67EF}" type="datetimeFigureOut">
              <a:rPr lang="es-ES" smtClean="0"/>
              <a:t>10/10/2018</a:t>
            </a:fld>
            <a:endParaRPr lang="es-E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22223C3-DCAA-4D0D-8ADB-8422A20CC1E3}" type="slidenum">
              <a:rPr lang="es-ES" smtClean="0"/>
              <a:t>‹Nº›</a:t>
            </a:fld>
            <a:endParaRPr lang="es-ES"/>
          </a:p>
        </p:txBody>
      </p:sp>
    </p:spTree>
    <p:extLst>
      <p:ext uri="{BB962C8B-B14F-4D97-AF65-F5344CB8AC3E}">
        <p14:creationId xmlns:p14="http://schemas.microsoft.com/office/powerpoint/2010/main" val="402750708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HnQNij23u_o"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27432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ángulo 4"/>
          <p:cNvSpPr>
            <a:spLocks noChangeArrowheads="1"/>
          </p:cNvSpPr>
          <p:nvPr/>
        </p:nvSpPr>
        <p:spPr bwMode="auto">
          <a:xfrm>
            <a:off x="4716016" y="4437112"/>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tabLst>
                <a:tab pos="2698750" algn="ctr"/>
                <a:tab pos="5399088" algn="r"/>
              </a:tabLst>
            </a:pPr>
            <a:r>
              <a:rPr lang="es-ES" altLang="es-ES" b="1" dirty="0" smtClean="0">
                <a:latin typeface="Century Gothic" pitchFamily="34" charset="0"/>
                <a:cs typeface="Times New Roman" pitchFamily="18" charset="0"/>
              </a:rPr>
              <a:t>Colegio  “La Purísima”</a:t>
            </a:r>
          </a:p>
          <a:p>
            <a:pPr algn="ctr" eaLnBrk="0" fontAlgn="base" hangingPunct="0">
              <a:spcBef>
                <a:spcPct val="0"/>
              </a:spcBef>
              <a:spcAft>
                <a:spcPct val="0"/>
              </a:spcAft>
              <a:tabLst>
                <a:tab pos="2698750" algn="ctr"/>
                <a:tab pos="5399088" algn="r"/>
              </a:tabLst>
            </a:pPr>
            <a:r>
              <a:rPr lang="es-ES" altLang="es-ES" b="1" dirty="0" smtClean="0">
                <a:latin typeface="Century Gothic" pitchFamily="34" charset="0"/>
                <a:cs typeface="Times New Roman" pitchFamily="18" charset="0"/>
              </a:rPr>
              <a:t>Callosa de Segura        </a:t>
            </a:r>
          </a:p>
          <a:p>
            <a:pPr algn="ctr" eaLnBrk="0" fontAlgn="base" hangingPunct="0">
              <a:spcBef>
                <a:spcPct val="0"/>
              </a:spcBef>
              <a:spcAft>
                <a:spcPct val="0"/>
              </a:spcAft>
              <a:tabLst>
                <a:tab pos="2698750" algn="ctr"/>
                <a:tab pos="5399088" algn="r"/>
              </a:tabLst>
            </a:pPr>
            <a:r>
              <a:rPr lang="en-US" altLang="es-ES" b="1" dirty="0" err="1" smtClean="0">
                <a:latin typeface="Century Gothic" pitchFamily="34" charset="0"/>
                <a:cs typeface="Times New Roman" pitchFamily="18" charset="0"/>
              </a:rPr>
              <a:t>Carmelitas</a:t>
            </a:r>
            <a:r>
              <a:rPr lang="en-US" altLang="es-ES" b="1" dirty="0" smtClean="0">
                <a:latin typeface="Century Gothic" pitchFamily="34" charset="0"/>
                <a:cs typeface="Times New Roman" pitchFamily="18" charset="0"/>
              </a:rPr>
              <a:t> </a:t>
            </a:r>
            <a:r>
              <a:rPr lang="en-US" altLang="es-ES" b="1" dirty="0" err="1" smtClean="0">
                <a:latin typeface="Century Gothic" pitchFamily="34" charset="0"/>
                <a:cs typeface="Times New Roman" pitchFamily="18" charset="0"/>
              </a:rPr>
              <a:t>Misioneras</a:t>
            </a:r>
            <a:r>
              <a:rPr lang="en-US" altLang="es-ES" b="1" dirty="0" smtClean="0">
                <a:latin typeface="Century Gothic" pitchFamily="34" charset="0"/>
                <a:cs typeface="Times New Roman" pitchFamily="18" charset="0"/>
              </a:rPr>
              <a:t> </a:t>
            </a:r>
            <a:r>
              <a:rPr lang="en-US" altLang="es-ES" b="1" dirty="0" err="1" smtClean="0">
                <a:latin typeface="Century Gothic" pitchFamily="34" charset="0"/>
                <a:cs typeface="Times New Roman" pitchFamily="18" charset="0"/>
              </a:rPr>
              <a:t>Teresianas</a:t>
            </a:r>
            <a:r>
              <a:rPr lang="en-US" altLang="es-ES" b="1" dirty="0" smtClean="0">
                <a:latin typeface="Century Gothic" pitchFamily="34" charset="0"/>
                <a:cs typeface="Times New Roman" pitchFamily="18" charset="0"/>
              </a:rPr>
              <a:t> </a:t>
            </a:r>
            <a:endParaRPr lang="es-ES" altLang="es-ES" b="1" dirty="0" smtClean="0">
              <a:latin typeface="Century Gothic" pitchFamily="34" charset="0"/>
              <a:cs typeface="Arial" charset="0"/>
            </a:endParaRPr>
          </a:p>
        </p:txBody>
      </p:sp>
      <p:pic>
        <p:nvPicPr>
          <p:cNvPr id="4" name="Imagen 3"/>
          <p:cNvPicPr>
            <a:picLocks noChangeAspect="1"/>
          </p:cNvPicPr>
          <p:nvPr/>
        </p:nvPicPr>
        <p:blipFill>
          <a:blip r:embed="rId3"/>
          <a:stretch>
            <a:fillRect/>
          </a:stretch>
        </p:blipFill>
        <p:spPr>
          <a:xfrm>
            <a:off x="323528" y="600525"/>
            <a:ext cx="4032448" cy="56569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28005736"/>
      </p:ext>
    </p:extLst>
  </p:cSld>
  <p:clrMapOvr>
    <a:masterClrMapping/>
  </p:clrMapOvr>
  <p:transition spd="slow" advTm="10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lamada rectangular redondeada 5"/>
          <p:cNvSpPr/>
          <p:nvPr/>
        </p:nvSpPr>
        <p:spPr>
          <a:xfrm>
            <a:off x="6228184" y="4293096"/>
            <a:ext cx="1800200" cy="374695"/>
          </a:xfrm>
          <a:prstGeom prst="wedgeRoundRectCallout">
            <a:avLst>
              <a:gd name="adj1" fmla="val 18387"/>
              <a:gd name="adj2" fmla="val 124568"/>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Pincha aquí</a:t>
            </a:r>
            <a:endParaRPr lang="es-ES" dirty="0"/>
          </a:p>
        </p:txBody>
      </p:sp>
      <p:sp>
        <p:nvSpPr>
          <p:cNvPr id="4" name="3 Rectángulo"/>
          <p:cNvSpPr/>
          <p:nvPr/>
        </p:nvSpPr>
        <p:spPr>
          <a:xfrm>
            <a:off x="395536" y="591558"/>
            <a:ext cx="6840760" cy="830997"/>
          </a:xfrm>
          <a:prstGeom prst="rect">
            <a:avLst/>
          </a:prstGeom>
        </p:spPr>
        <p:txBody>
          <a:bodyPr wrap="square">
            <a:spAutoFit/>
          </a:bodyPr>
          <a:lstStyle/>
          <a:p>
            <a:pPr algn="ctr"/>
            <a:r>
              <a:rPr lang="es-ES" sz="2400" dirty="0" smtClean="0">
                <a:latin typeface="Arial" panose="020B0604020202020204" pitchFamily="34" charset="0"/>
                <a:cs typeface="Arial" panose="020B0604020202020204" pitchFamily="34" charset="0"/>
              </a:rPr>
              <a:t>Escuchemos en esta canción </a:t>
            </a:r>
            <a:r>
              <a:rPr lang="es-ES" sz="2400" dirty="0" smtClean="0">
                <a:latin typeface="Arial" panose="020B0604020202020204" pitchFamily="34" charset="0"/>
                <a:cs typeface="Arial" panose="020B0604020202020204" pitchFamily="34" charset="0"/>
              </a:rPr>
              <a:t>“Castillo </a:t>
            </a:r>
            <a:r>
              <a:rPr lang="es-ES" sz="2400" smtClean="0">
                <a:latin typeface="Arial" panose="020B0604020202020204" pitchFamily="34" charset="0"/>
                <a:cs typeface="Arial" panose="020B0604020202020204" pitchFamily="34" charset="0"/>
              </a:rPr>
              <a:t>interior” </a:t>
            </a:r>
          </a:p>
          <a:p>
            <a:pPr algn="ctr"/>
            <a:r>
              <a:rPr lang="es-ES" sz="2400" smtClean="0">
                <a:latin typeface="Arial" panose="020B0604020202020204" pitchFamily="34" charset="0"/>
                <a:cs typeface="Arial" panose="020B0604020202020204" pitchFamily="34" charset="0"/>
              </a:rPr>
              <a:t>lo </a:t>
            </a:r>
            <a:r>
              <a:rPr lang="es-ES" sz="2400" dirty="0" smtClean="0">
                <a:latin typeface="Arial" panose="020B0604020202020204" pitchFamily="34" charset="0"/>
                <a:cs typeface="Arial" panose="020B0604020202020204" pitchFamily="34" charset="0"/>
              </a:rPr>
              <a:t>que nos dice Santa Teresa</a:t>
            </a:r>
            <a:endParaRPr lang="es-ES" sz="2400" dirty="0">
              <a:latin typeface="Arial" panose="020B0604020202020204" pitchFamily="34" charset="0"/>
              <a:cs typeface="Arial" panose="020B0604020202020204" pitchFamily="34" charset="0"/>
            </a:endParaRPr>
          </a:p>
        </p:txBody>
      </p:sp>
      <p:sp>
        <p:nvSpPr>
          <p:cNvPr id="8" name="Rectángulo 7">
            <a:hlinkClick r:id="rId2"/>
          </p:cNvPr>
          <p:cNvSpPr/>
          <p:nvPr/>
        </p:nvSpPr>
        <p:spPr>
          <a:xfrm>
            <a:off x="5796136" y="5085184"/>
            <a:ext cx="3347864" cy="646331"/>
          </a:xfrm>
          <a:prstGeom prst="rect">
            <a:avLst/>
          </a:prstGeom>
        </p:spPr>
        <p:txBody>
          <a:bodyPr wrap="square">
            <a:spAutoFit/>
          </a:bodyPr>
          <a:lstStyle/>
          <a:p>
            <a:r>
              <a:rPr lang="es-ES" dirty="0"/>
              <a:t>https://www.youtube.com/watch?v=HnQNij23u_o</a:t>
            </a:r>
          </a:p>
        </p:txBody>
      </p:sp>
      <p:pic>
        <p:nvPicPr>
          <p:cNvPr id="3" name="Imagen 2"/>
          <p:cNvPicPr>
            <a:picLocks noChangeAspect="1"/>
          </p:cNvPicPr>
          <p:nvPr/>
        </p:nvPicPr>
        <p:blipFill>
          <a:blip r:embed="rId3"/>
          <a:stretch>
            <a:fillRect/>
          </a:stretch>
        </p:blipFill>
        <p:spPr>
          <a:xfrm>
            <a:off x="341784" y="2796266"/>
            <a:ext cx="5454352" cy="3743049"/>
          </a:xfrm>
          <a:prstGeom prst="rect">
            <a:avLst/>
          </a:prstGeom>
        </p:spPr>
      </p:pic>
      <p:sp>
        <p:nvSpPr>
          <p:cNvPr id="7" name="Rectángulo 6"/>
          <p:cNvSpPr/>
          <p:nvPr/>
        </p:nvSpPr>
        <p:spPr>
          <a:xfrm>
            <a:off x="971600" y="1690233"/>
            <a:ext cx="7848872" cy="923330"/>
          </a:xfrm>
          <a:prstGeom prst="rect">
            <a:avLst/>
          </a:prstGeom>
        </p:spPr>
        <p:txBody>
          <a:bodyPr wrap="square">
            <a:spAutoFit/>
          </a:bodyPr>
          <a:lstStyle/>
          <a:p>
            <a:pPr algn="just">
              <a:buFont typeface="Wingdings" panose="05000000000000000000" pitchFamily="2" charset="2"/>
              <a:buChar char="Ø"/>
            </a:pPr>
            <a:r>
              <a:rPr lang="es-ES" dirty="0" smtClean="0">
                <a:latin typeface="Arial" panose="020B0604020202020204" pitchFamily="34" charset="0"/>
              </a:rPr>
              <a:t> Inspirada </a:t>
            </a:r>
            <a:r>
              <a:rPr lang="es-ES" dirty="0">
                <a:latin typeface="Arial" panose="020B0604020202020204" pitchFamily="34" charset="0"/>
              </a:rPr>
              <a:t>en su visión del alma como un diamante con forma de castillo, dividido en siete mansiones, la obra se concibe como el progreso de la fe en siete etapas, que concluye con la unión con Dios.</a:t>
            </a:r>
            <a:endParaRPr lang="es-ES" dirty="0"/>
          </a:p>
        </p:txBody>
      </p:sp>
    </p:spTree>
    <p:extLst>
      <p:ext uri="{BB962C8B-B14F-4D97-AF65-F5344CB8AC3E}">
        <p14:creationId xmlns:p14="http://schemas.microsoft.com/office/powerpoint/2010/main" val="9573962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88024" y="2132856"/>
            <a:ext cx="3816424" cy="3785652"/>
          </a:xfrm>
          <a:prstGeom prst="rect">
            <a:avLst/>
          </a:prstGeom>
        </p:spPr>
        <p:txBody>
          <a:bodyPr wrap="square">
            <a:spAutoFit/>
          </a:bodyPr>
          <a:lstStyle/>
          <a:p>
            <a:pPr algn="ctr"/>
            <a:r>
              <a:rPr lang="es-ES" sz="2400" dirty="0">
                <a:latin typeface="Arial" panose="020B0604020202020204" pitchFamily="34" charset="0"/>
                <a:cs typeface="Arial" panose="020B0604020202020204" pitchFamily="34" charset="0"/>
              </a:rPr>
              <a:t>“Nada te turbe,</a:t>
            </a:r>
          </a:p>
          <a:p>
            <a:pPr algn="ctr"/>
            <a:r>
              <a:rPr lang="es-ES" sz="2400" dirty="0">
                <a:latin typeface="Arial" panose="020B0604020202020204" pitchFamily="34" charset="0"/>
                <a:cs typeface="Arial" panose="020B0604020202020204" pitchFamily="34" charset="0"/>
              </a:rPr>
              <a:t>nada te espante,</a:t>
            </a:r>
          </a:p>
          <a:p>
            <a:pPr algn="ctr"/>
            <a:r>
              <a:rPr lang="es-ES" sz="2400" dirty="0">
                <a:latin typeface="Arial" panose="020B0604020202020204" pitchFamily="34" charset="0"/>
                <a:cs typeface="Arial" panose="020B0604020202020204" pitchFamily="34" charset="0"/>
              </a:rPr>
              <a:t>todo se pasa, </a:t>
            </a:r>
            <a:endParaRPr lang="es-ES" sz="2400" dirty="0" smtClean="0">
              <a:latin typeface="Arial" panose="020B0604020202020204" pitchFamily="34" charset="0"/>
              <a:cs typeface="Arial" panose="020B0604020202020204" pitchFamily="34" charset="0"/>
            </a:endParaRPr>
          </a:p>
          <a:p>
            <a:pPr algn="ctr"/>
            <a:r>
              <a:rPr lang="es-ES" sz="2400" dirty="0" smtClean="0">
                <a:latin typeface="Arial" panose="020B0604020202020204" pitchFamily="34" charset="0"/>
                <a:cs typeface="Arial" panose="020B0604020202020204" pitchFamily="34" charset="0"/>
              </a:rPr>
              <a:t>Dios </a:t>
            </a:r>
            <a:r>
              <a:rPr lang="es-ES" sz="2400" dirty="0">
                <a:latin typeface="Arial" panose="020B0604020202020204" pitchFamily="34" charset="0"/>
                <a:cs typeface="Arial" panose="020B0604020202020204" pitchFamily="34" charset="0"/>
              </a:rPr>
              <a:t>no se muda,</a:t>
            </a:r>
          </a:p>
          <a:p>
            <a:pPr algn="ctr"/>
            <a:r>
              <a:rPr lang="es-ES" sz="2400" dirty="0">
                <a:latin typeface="Arial" panose="020B0604020202020204" pitchFamily="34" charset="0"/>
                <a:cs typeface="Arial" panose="020B0604020202020204" pitchFamily="34" charset="0"/>
              </a:rPr>
              <a:t>la paciencia</a:t>
            </a:r>
          </a:p>
          <a:p>
            <a:pPr algn="ctr"/>
            <a:r>
              <a:rPr lang="es-ES" sz="2400" dirty="0">
                <a:latin typeface="Arial" panose="020B0604020202020204" pitchFamily="34" charset="0"/>
                <a:cs typeface="Arial" panose="020B0604020202020204" pitchFamily="34" charset="0"/>
              </a:rPr>
              <a:t>todo lo alcanza;</a:t>
            </a:r>
          </a:p>
          <a:p>
            <a:pPr algn="ctr"/>
            <a:r>
              <a:rPr lang="es-ES" sz="2400" dirty="0">
                <a:latin typeface="Arial" panose="020B0604020202020204" pitchFamily="34" charset="0"/>
                <a:cs typeface="Arial" panose="020B0604020202020204" pitchFamily="34" charset="0"/>
              </a:rPr>
              <a:t>quien a Dios tiene</a:t>
            </a:r>
          </a:p>
          <a:p>
            <a:pPr algn="ctr"/>
            <a:r>
              <a:rPr lang="es-ES" sz="2400" dirty="0">
                <a:latin typeface="Arial" panose="020B0604020202020204" pitchFamily="34" charset="0"/>
                <a:cs typeface="Arial" panose="020B0604020202020204" pitchFamily="34" charset="0"/>
              </a:rPr>
              <a:t>nada le falta;</a:t>
            </a:r>
          </a:p>
          <a:p>
            <a:pPr algn="ctr"/>
            <a:r>
              <a:rPr lang="es-ES" sz="2400" dirty="0">
                <a:latin typeface="Arial" panose="020B0604020202020204" pitchFamily="34" charset="0"/>
                <a:cs typeface="Arial" panose="020B0604020202020204" pitchFamily="34" charset="0"/>
              </a:rPr>
              <a:t>sólo Dios basta.”</a:t>
            </a:r>
          </a:p>
          <a:p>
            <a:pPr algn="ctr"/>
            <a:r>
              <a:rPr lang="es-ES" sz="2400" dirty="0">
                <a:latin typeface="Arial" panose="020B0604020202020204" pitchFamily="34" charset="0"/>
                <a:cs typeface="Arial" panose="020B0604020202020204" pitchFamily="34" charset="0"/>
              </a:rPr>
              <a:t> </a:t>
            </a:r>
            <a:r>
              <a:rPr lang="es-ES" sz="2400" i="1" dirty="0">
                <a:latin typeface="Arial" panose="020B0604020202020204" pitchFamily="34" charset="0"/>
                <a:cs typeface="Arial" panose="020B0604020202020204" pitchFamily="34" charset="0"/>
              </a:rPr>
              <a:t>(Santa Teresa) </a:t>
            </a:r>
          </a:p>
        </p:txBody>
      </p:sp>
      <p:sp>
        <p:nvSpPr>
          <p:cNvPr id="3" name="CuadroTexto 2"/>
          <p:cNvSpPr txBox="1"/>
          <p:nvPr/>
        </p:nvSpPr>
        <p:spPr>
          <a:xfrm>
            <a:off x="5868144" y="1412776"/>
            <a:ext cx="1836204" cy="461665"/>
          </a:xfrm>
          <a:prstGeom prst="rect">
            <a:avLst/>
          </a:prstGeom>
          <a:noFill/>
        </p:spPr>
        <p:txBody>
          <a:bodyPr wrap="square" rtlCol="0">
            <a:spAutoFit/>
          </a:bodyPr>
          <a:lstStyle/>
          <a:p>
            <a:r>
              <a:rPr lang="es-ES" sz="2400" b="1" dirty="0" smtClean="0">
                <a:solidFill>
                  <a:srgbClr val="C00000"/>
                </a:solidFill>
              </a:rPr>
              <a:t>0RACIÓN</a:t>
            </a:r>
            <a:endParaRPr lang="es-ES" sz="2400" b="1" dirty="0">
              <a:solidFill>
                <a:srgbClr val="C00000"/>
              </a:solidFill>
            </a:endParaRPr>
          </a:p>
        </p:txBody>
      </p:sp>
      <p:pic>
        <p:nvPicPr>
          <p:cNvPr id="6" name="Imagen 5"/>
          <p:cNvPicPr>
            <a:picLocks noChangeAspect="1"/>
          </p:cNvPicPr>
          <p:nvPr/>
        </p:nvPicPr>
        <p:blipFill>
          <a:blip r:embed="rId2"/>
          <a:stretch>
            <a:fillRect/>
          </a:stretch>
        </p:blipFill>
        <p:spPr>
          <a:xfrm>
            <a:off x="395536" y="692696"/>
            <a:ext cx="4536504" cy="5732267"/>
          </a:xfrm>
          <a:prstGeom prst="rect">
            <a:avLst/>
          </a:prstGeom>
          <a:ln>
            <a:noFill/>
          </a:ln>
          <a:effectLst>
            <a:softEdge rad="112500"/>
          </a:effectLst>
        </p:spPr>
      </p:pic>
    </p:spTree>
    <p:extLst>
      <p:ext uri="{BB962C8B-B14F-4D97-AF65-F5344CB8AC3E}">
        <p14:creationId xmlns:p14="http://schemas.microsoft.com/office/powerpoint/2010/main" val="2255651621"/>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
  <TotalTime>354</TotalTime>
  <Words>114</Words>
  <Application>Microsoft Office PowerPoint</Application>
  <PresentationFormat>Presentación en pantalla (4:3)</PresentationFormat>
  <Paragraphs>19</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Century Gothic</vt:lpstr>
      <vt:lpstr>Times New Roman</vt:lpstr>
      <vt:lpstr>Wingdings</vt:lpstr>
      <vt:lpstr>Wingdings 3</vt:lpstr>
      <vt:lpstr>Ion</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CANTO PARA LOS MAYORES</dc:title>
  <dc:creator>PC</dc:creator>
  <cp:lastModifiedBy>elodia teresa bernabeu serrano</cp:lastModifiedBy>
  <cp:revision>47</cp:revision>
  <dcterms:created xsi:type="dcterms:W3CDTF">2016-02-11T13:57:31Z</dcterms:created>
  <dcterms:modified xsi:type="dcterms:W3CDTF">2018-10-10T15:59:14Z</dcterms:modified>
</cp:coreProperties>
</file>