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1" r:id="rId2"/>
    <p:sldId id="263" r:id="rId3"/>
    <p:sldId id="262" r:id="rId4"/>
    <p:sldId id="264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8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3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6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0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91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9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052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2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2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13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693136" y="472514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78" y="600211"/>
            <a:ext cx="4035902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37574" y="620688"/>
            <a:ext cx="7668852" cy="369332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Evangelio </a:t>
            </a:r>
            <a:r>
              <a:rPr lang="es-ES" sz="1800" b="1" dirty="0">
                <a:solidFill>
                  <a:srgbClr val="0070C0"/>
                </a:solidFill>
              </a:rPr>
              <a:t>según san Marcos (10,35-45):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5556" y="5661248"/>
            <a:ext cx="7992888" cy="584775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Sirviendo con Jesús</a:t>
            </a:r>
            <a:endParaRPr lang="es-EC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90020"/>
            <a:ext cx="6912767" cy="45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83568" y="620688"/>
            <a:ext cx="51845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En aquel tiempo, se acercaron a Jesús los hijos de Zebedeo, Santiago y Juan, y le dijeron: «Maestro, queremos que hagas lo que te vamos a pedir.»</a:t>
            </a:r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Les preguntó: «¿Qué queréis que haga por vosotros?»</a:t>
            </a:r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Contestaron: «Concédenos sentarnos en tu gloria uno a tu derecha y otro a tu izquierda.»</a:t>
            </a:r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Jesús replicó: «No sabéis lo que pedís, ¿sois capaces de beber el cáliz que yo he de beber, o de bautizaros con el bautismo con que yo me voy a bautizar?»</a:t>
            </a:r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Contestaron: «Lo somos</a:t>
            </a:r>
            <a:r>
              <a:rPr lang="es-ES" dirty="0" smtClean="0">
                <a:solidFill>
                  <a:srgbClr val="4C4C4C"/>
                </a:solidFill>
                <a:latin typeface="Arial" panose="020B0604020202020204" pitchFamily="34" charset="0"/>
              </a:rPr>
              <a:t>.»</a:t>
            </a:r>
          </a:p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Jesús les dijo: «El cáliz que yo voy a beber lo beberéis, y os bautizaréis con el bautismo con que yo me voy a bautizar, pero el sentarse a mi derecha o a mi izquierda no me toca a mí concederlo; está ya reservado.» Los otros diez, al oír aquello, se indignaron contra Santiago y Juan.</a:t>
            </a:r>
            <a:r>
              <a:rPr lang="es-ES" dirty="0">
                <a:solidFill>
                  <a:prstClr val="black"/>
                </a:solidFill>
              </a:rPr>
              <a:t/>
            </a:r>
            <a:br>
              <a:rPr lang="es-ES" dirty="0">
                <a:solidFill>
                  <a:prstClr val="black"/>
                </a:solidFill>
              </a:rPr>
            </a:br>
            <a:endParaRPr lang="es-ES" dirty="0" smtClean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628800"/>
            <a:ext cx="2486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62068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4C4C4C"/>
                </a:solidFill>
                <a:latin typeface="Arial" panose="020B0604020202020204" pitchFamily="34" charset="0"/>
              </a:rPr>
              <a:t>Jesús</a:t>
            </a:r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, reuniéndolos, les dijo: «Sabéis que los que son reconocidos como jefes de los pueblos los tiranizan, y que los grandes los oprimen. Vosotros, nada de eso: el que quiera ser grande, sea vuestro servidor; y el que quiera ser primero, sea esclavo de todos. Porque el Hijo del hombre no ha venido para que le sirvan, sino para servir y dar su vida en rescate por todos.»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b="1" dirty="0">
                <a:solidFill>
                  <a:srgbClr val="4C4C4C"/>
                </a:solidFill>
                <a:latin typeface="Arial" panose="020B0604020202020204" pitchFamily="34" charset="0"/>
              </a:rPr>
              <a:t>Palabra del Señor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929012"/>
            <a:ext cx="4693104" cy="33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5896" y="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5596" y="78565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4C4C4C"/>
                </a:solidFill>
                <a:latin typeface="Arial" panose="020B0604020202020204" pitchFamily="34" charset="0"/>
              </a:rPr>
              <a:t>Ser cristiano es vivir al servicio de los </a:t>
            </a:r>
            <a:r>
              <a:rPr lang="es-ES" b="1" dirty="0" smtClean="0">
                <a:solidFill>
                  <a:srgbClr val="4C4C4C"/>
                </a:solidFill>
                <a:latin typeface="Arial" panose="020B0604020202020204" pitchFamily="34" charset="0"/>
              </a:rPr>
              <a:t>demás.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4C4C4C"/>
                </a:solidFill>
                <a:latin typeface="Arial" panose="020B0604020202020204" pitchFamily="34" charset="0"/>
              </a:rPr>
              <a:t>La grandeza del cristiano consiste en su humilde servicio. Podemos aprender esto de las palabras y ejemplo de Jesús</a:t>
            </a:r>
            <a:r>
              <a:rPr lang="es-ES" b="1" dirty="0" smtClean="0">
                <a:solidFill>
                  <a:srgbClr val="4C4C4C"/>
                </a:solidFill>
                <a:latin typeface="Arial" panose="020B0604020202020204" pitchFamily="34" charset="0"/>
              </a:rPr>
              <a:t>.</a:t>
            </a:r>
          </a:p>
          <a:p>
            <a:endParaRPr lang="es-ES" b="1" dirty="0" smtClean="0">
              <a:solidFill>
                <a:srgbClr val="4C4C4C"/>
              </a:solidFill>
              <a:latin typeface="Arial" panose="020B0604020202020204" pitchFamily="34" charset="0"/>
            </a:endParaRPr>
          </a:p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Jesús no se aprovechó de nadie sino que se acercó a los que sufrían y les dio todo lo que tenía. Jesús renunció al poder y a la autoridad para encontrarse de tú a tú con cada uno de nosotros y hablarnos del amor que Dios nos tiene. 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146" b="7561"/>
          <a:stretch/>
        </p:blipFill>
        <p:spPr>
          <a:xfrm>
            <a:off x="2735796" y="3212976"/>
            <a:ext cx="3672408" cy="28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220</Words>
  <Application>Microsoft Office PowerPoint</Application>
  <PresentationFormat>Presentación en pantalla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MS PGothic</vt:lpstr>
      <vt:lpstr>Arial</vt:lpstr>
      <vt:lpstr>Century Gothic</vt:lpstr>
      <vt:lpstr>Garamond</vt:lpstr>
      <vt:lpstr>HelveticaNeue-BoldItalic</vt:lpstr>
      <vt:lpstr>Maiandra GD</vt:lpstr>
      <vt:lpstr>Times New Roman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56</cp:revision>
  <dcterms:created xsi:type="dcterms:W3CDTF">2016-02-11T13:57:31Z</dcterms:created>
  <dcterms:modified xsi:type="dcterms:W3CDTF">2018-10-10T16:41:33Z</dcterms:modified>
</cp:coreProperties>
</file>