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1" r:id="rId2"/>
    <p:sldId id="263" r:id="rId3"/>
    <p:sldId id="262" r:id="rId4"/>
    <p:sldId id="264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18/11/2018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8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0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3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6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05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4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891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18/11/2018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9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052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7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2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8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413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18/11/2018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9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4693136" y="472514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78" y="600211"/>
            <a:ext cx="4035902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41566" y="1124158"/>
            <a:ext cx="7668852" cy="461665"/>
          </a:xfrm>
          <a:prstGeom prst="rect">
            <a:avLst/>
          </a:prstGeom>
          <a:gradFill flip="none" rotWithShape="1">
            <a:gsLst>
              <a:gs pos="6000">
                <a:srgbClr val="3891A7">
                  <a:tint val="66000"/>
                  <a:satMod val="160000"/>
                </a:srgbClr>
              </a:gs>
              <a:gs pos="22000">
                <a:srgbClr val="3891A7">
                  <a:tint val="44500"/>
                  <a:satMod val="160000"/>
                  <a:alpha val="54000"/>
                </a:srgbClr>
              </a:gs>
              <a:gs pos="43000">
                <a:srgbClr val="3891A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rtl="0" eaLnBrk="0" hangingPunct="0">
              <a:spcBef>
                <a:spcPct val="0"/>
              </a:spcBef>
              <a:buNone/>
              <a:defRPr/>
            </a:pPr>
            <a:r>
              <a:rPr lang="es-ES" sz="2400" b="1" dirty="0">
                <a:solidFill>
                  <a:srgbClr val="0070C0"/>
                </a:solidFill>
              </a:rPr>
              <a:t>Aprovecha y valora al máximo lo que SI tienes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69803" y="2826838"/>
            <a:ext cx="38603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Roboto"/>
              </a:rPr>
              <a:t>Valorar </a:t>
            </a:r>
            <a:r>
              <a:rPr lang="es-ES" dirty="0">
                <a:latin typeface="Roboto"/>
              </a:rPr>
              <a:t>a nuestros seres queridos, nuestros logros, las pequeñas y grandes </a:t>
            </a:r>
            <a:r>
              <a:rPr lang="es-ES" dirty="0" smtClean="0">
                <a:latin typeface="Roboto"/>
              </a:rPr>
              <a:t>cosas </a:t>
            </a:r>
            <a:r>
              <a:rPr lang="es-ES" dirty="0">
                <a:latin typeface="Roboto"/>
              </a:rPr>
              <a:t>que nos ofrece la </a:t>
            </a:r>
            <a:r>
              <a:rPr lang="es-ES" dirty="0" smtClean="0">
                <a:latin typeface="Roboto"/>
              </a:rPr>
              <a:t>vida, </a:t>
            </a:r>
            <a:r>
              <a:rPr lang="es-ES" dirty="0">
                <a:latin typeface="Roboto"/>
              </a:rPr>
              <a:t>de su grandeza en el momento que las </a:t>
            </a:r>
            <a:r>
              <a:rPr lang="es-ES" dirty="0" smtClean="0">
                <a:latin typeface="Roboto"/>
              </a:rPr>
              <a:t>vivimos, todo </a:t>
            </a:r>
            <a:r>
              <a:rPr lang="es-ES" dirty="0" err="1" smtClean="0">
                <a:latin typeface="Roboto"/>
              </a:rPr>
              <a:t>ésto</a:t>
            </a:r>
            <a:r>
              <a:rPr lang="es-ES" dirty="0" smtClean="0">
                <a:latin typeface="Roboto"/>
              </a:rPr>
              <a:t> </a:t>
            </a:r>
            <a:r>
              <a:rPr lang="es-ES" dirty="0">
                <a:latin typeface="Roboto"/>
              </a:rPr>
              <a:t>nos permitirá estar en sintonía con la verdadera </a:t>
            </a:r>
            <a:r>
              <a:rPr lang="es-ES" dirty="0" smtClean="0">
                <a:latin typeface="Roboto"/>
              </a:rPr>
              <a:t>felicidad. </a:t>
            </a:r>
            <a:endParaRPr lang="es-ES" dirty="0">
              <a:latin typeface="Roboto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45922" y="71421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Esta semana vamos a comenzar reflexionando </a:t>
            </a:r>
            <a:r>
              <a:rPr lang="es-ES" dirty="0" smtClean="0"/>
              <a:t>con esta frase.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b="1" dirty="0" smtClean="0">
              <a:solidFill>
                <a:srgbClr val="374858"/>
              </a:solidFill>
              <a:latin typeface="Roboto"/>
            </a:endParaRPr>
          </a:p>
          <a:p>
            <a:r>
              <a:rPr lang="es-ES" b="1" dirty="0" smtClean="0">
                <a:solidFill>
                  <a:srgbClr val="374858"/>
                </a:solidFill>
                <a:latin typeface="Roboto"/>
              </a:rPr>
              <a:t>Valorar </a:t>
            </a:r>
            <a:r>
              <a:rPr lang="es-ES" b="1" dirty="0">
                <a:solidFill>
                  <a:srgbClr val="374858"/>
                </a:solidFill>
                <a:latin typeface="Roboto"/>
              </a:rPr>
              <a:t>lo que tienes implica agradecer los momentos y recuerdos que nacen alrededor de </a:t>
            </a:r>
            <a:r>
              <a:rPr lang="es-ES" b="1" dirty="0" smtClean="0">
                <a:solidFill>
                  <a:srgbClr val="374858"/>
                </a:solidFill>
                <a:latin typeface="Roboto"/>
              </a:rPr>
              <a:t>nuestra</a:t>
            </a:r>
            <a:r>
              <a:rPr lang="es-ES" b="1" dirty="0" smtClean="0">
                <a:solidFill>
                  <a:srgbClr val="374858"/>
                </a:solidFill>
                <a:latin typeface="Roboto"/>
              </a:rPr>
              <a:t> </a:t>
            </a:r>
            <a:r>
              <a:rPr lang="es-ES" b="1" dirty="0" smtClean="0">
                <a:solidFill>
                  <a:srgbClr val="374858"/>
                </a:solidFill>
                <a:latin typeface="Roboto"/>
              </a:rPr>
              <a:t>existencia</a:t>
            </a:r>
            <a:r>
              <a:rPr lang="es-ES" dirty="0">
                <a:solidFill>
                  <a:srgbClr val="374858"/>
                </a:solidFill>
                <a:latin typeface="Roboto"/>
              </a:rPr>
              <a:t>.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41566" y="533107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Muchas veces esperamos </a:t>
            </a: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grandes </a:t>
            </a: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cosas, </a:t>
            </a: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pero olvidamos que nuestra vida ya nos ofrece pequeños regalos 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que otros desearían.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96" y="2745535"/>
            <a:ext cx="3710918" cy="24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67320" y="939475"/>
            <a:ext cx="7409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Hay dos maneras de tomarse la vida: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Puedes vivirla lamentándote de todo lo que te falta, quejándote por lo que la vida no te dio,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 puedes vivirla aprovechando al máximo lo que sí tienes.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9572" y="3136612"/>
            <a:ext cx="7704856" cy="584775"/>
          </a:xfrm>
          <a:prstGeom prst="rect">
            <a:avLst/>
          </a:prstGeom>
          <a:solidFill>
            <a:srgbClr val="800080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Aprovecha y valora al máximo lo que SI tienes</a:t>
            </a:r>
            <a:endParaRPr lang="es-EC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735509"/>
            <a:ext cx="3038618" cy="24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83568" y="1582340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Oración: “Te doy gracias Señor”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Señor, te doy gracias 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por lo que soy,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por lo que tengo,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unque no me suela dar cuenta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 tantas y tantas cosas.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Hoy Señor te ofrezco mi trabajo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y mi esfuerzo.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Porque hoy si sé lo que soy 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lo que tengo.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Gracias, Señor. Amén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1359" t="479" r="10550"/>
          <a:stretch/>
        </p:blipFill>
        <p:spPr>
          <a:xfrm>
            <a:off x="4427984" y="1196752"/>
            <a:ext cx="3960440" cy="46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209</Words>
  <Application>Microsoft Office PowerPoint</Application>
  <PresentationFormat>Presentación en pantalla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Century Gothic</vt:lpstr>
      <vt:lpstr>Garamond</vt:lpstr>
      <vt:lpstr>HelveticaNeue-BoldItalic</vt:lpstr>
      <vt:lpstr>Maiandra GD</vt:lpstr>
      <vt:lpstr>Roboto</vt:lpstr>
      <vt:lpstr>Times New Roman</vt:lpstr>
      <vt:lpstr>Wingdings</vt:lpstr>
      <vt:lpstr>Orgánico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69</cp:revision>
  <dcterms:created xsi:type="dcterms:W3CDTF">2016-02-11T13:57:31Z</dcterms:created>
  <dcterms:modified xsi:type="dcterms:W3CDTF">2018-11-18T13:43:38Z</dcterms:modified>
</cp:coreProperties>
</file>