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6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6LoZ0A6vPW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154" y="1237069"/>
            <a:ext cx="3156736" cy="4428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n 2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72" y="2352879"/>
            <a:ext cx="1479404" cy="153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ángulo 4"/>
          <p:cNvSpPr>
            <a:spLocks noChangeArrowheads="1"/>
          </p:cNvSpPr>
          <p:nvPr/>
        </p:nvSpPr>
        <p:spPr bwMode="auto">
          <a:xfrm>
            <a:off x="5256082" y="3302184"/>
            <a:ext cx="403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>
            <a:prstTxWarp prst="textArchDown">
              <a:avLst/>
            </a:prstTxWarp>
            <a:spAutoFit/>
          </a:bodyPr>
          <a:lstStyle/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s-E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Colegio  “La Purísima”</a:t>
            </a:r>
          </a:p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s-E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      Callosa de Segura        </a:t>
            </a:r>
          </a:p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Carmelitas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Misioneras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Teresianas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endParaRPr lang="es-ES" altLang="es-ES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070321" y="1237069"/>
            <a:ext cx="440377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8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Lun</a:t>
            </a:r>
            <a:r>
              <a:rPr lang="es-ES" sz="48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lt"/>
              </a:rPr>
              <a:t>es </a:t>
            </a:r>
            <a:r>
              <a:rPr lang="es-ES" sz="4800" b="1" spc="50" dirty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6</a:t>
            </a:r>
            <a:r>
              <a:rPr lang="es-ES" sz="48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lt"/>
              </a:rPr>
              <a:t>/05/19</a:t>
            </a:r>
            <a:endParaRPr lang="es-ES" sz="4800" b="1" spc="50" dirty="0">
              <a:ln w="2857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1752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43798" y="480024"/>
            <a:ext cx="11790407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Ayer, primer domingo de mayo, celebramos el día de la madre.</a:t>
            </a:r>
          </a:p>
          <a:p>
            <a:pPr algn="ctr"/>
            <a:r>
              <a:rPr lang="es-ES" sz="28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Hoy queremos tener un pequeño recuerdo para ellas.</a:t>
            </a:r>
          </a:p>
          <a:p>
            <a:pPr algn="ctr"/>
            <a:r>
              <a:rPr lang="es-E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</a:t>
            </a:r>
            <a:r>
              <a:rPr lang="es-E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scuchemos atentamente la siguiente canción y pongamos</a:t>
            </a:r>
          </a:p>
          <a:p>
            <a:pPr algn="ctr"/>
            <a:r>
              <a:rPr lang="es-E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</a:t>
            </a:r>
            <a:r>
              <a:rPr lang="es-ES" sz="28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 nuestro interior el rostro de nuestra madre y el nuestro.</a:t>
            </a:r>
          </a:p>
          <a:p>
            <a:pPr algn="ctr"/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Rectángulo 1">
            <a:hlinkClick r:id="rId2"/>
          </p:cNvPr>
          <p:cNvSpPr/>
          <p:nvPr/>
        </p:nvSpPr>
        <p:spPr>
          <a:xfrm>
            <a:off x="2408950" y="6027875"/>
            <a:ext cx="5921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hlinkClick r:id="rId2"/>
              </a:rPr>
              <a:t>https://www.youtube.com/watch?v=6LoZ0A6vPW4</a:t>
            </a:r>
            <a:endParaRPr lang="es-ES" dirty="0"/>
          </a:p>
        </p:txBody>
      </p:sp>
      <p:pic>
        <p:nvPicPr>
          <p:cNvPr id="6" name="Picture 2" descr="Resultado de imagen de canciÃ³n para la mad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698" y="2396641"/>
            <a:ext cx="5454544" cy="36312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68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72" y="1693389"/>
            <a:ext cx="5031074" cy="50310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513531" y="299086"/>
            <a:ext cx="107452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4400" b="1" cap="none" spc="0" dirty="0" smtClean="0">
                <a:ln/>
                <a:solidFill>
                  <a:schemeClr val="accent3"/>
                </a:solidFill>
                <a:effectLst/>
              </a:rPr>
              <a:t>María dijo SÍ, y nuestra madre también</a:t>
            </a:r>
            <a:endParaRPr lang="es-ES" sz="4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205400" y="1087465"/>
            <a:ext cx="5361509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Recemos todos juntos a nuestra madre un </a:t>
            </a:r>
          </a:p>
          <a:p>
            <a:pPr algn="ctr"/>
            <a:r>
              <a:rPr lang="es-ES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AVE MARÍA. </a:t>
            </a:r>
          </a:p>
          <a:p>
            <a:pPr algn="ctr"/>
            <a:endParaRPr lang="es-ES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s-ES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Dios te salve María…</a:t>
            </a:r>
          </a:p>
          <a:p>
            <a:pPr algn="ctr"/>
            <a:endParaRPr lang="es-ES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2" name="Picture 4" descr="Resultado de imagen de VIRGEN mARÃA MAD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374" y="1693389"/>
            <a:ext cx="4243898" cy="50310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4454533" y="5401254"/>
            <a:ext cx="42242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Feliz lunes!!!</a:t>
            </a:r>
            <a:endParaRPr lang="es-E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605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64</TotalTime>
  <Words>85</Words>
  <Application>Microsoft Office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Comic Sans MS</vt:lpstr>
      <vt:lpstr>Garamond</vt:lpstr>
      <vt:lpstr>Times New Roman</vt:lpstr>
      <vt:lpstr>Savon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TOSHIBA</dc:creator>
  <cp:lastModifiedBy>TOSHIBA</cp:lastModifiedBy>
  <cp:revision>11</cp:revision>
  <dcterms:created xsi:type="dcterms:W3CDTF">2019-05-05T08:58:28Z</dcterms:created>
  <dcterms:modified xsi:type="dcterms:W3CDTF">2019-05-05T12:45:43Z</dcterms:modified>
</cp:coreProperties>
</file>