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6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5PcJR7FsFSo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154" y="1237069"/>
            <a:ext cx="3156736" cy="442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n 2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72" y="2352879"/>
            <a:ext cx="1479404" cy="153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4"/>
          <p:cNvSpPr>
            <a:spLocks noChangeArrowheads="1"/>
          </p:cNvSpPr>
          <p:nvPr/>
        </p:nvSpPr>
        <p:spPr bwMode="auto">
          <a:xfrm>
            <a:off x="5256082" y="3302184"/>
            <a:ext cx="403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Colegio  “La Purísima”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      Callosa de Segura        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Carmelitas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Misioneras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Teresianas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es-ES" altLang="es-ES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869948" y="1237069"/>
            <a:ext cx="480452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Juev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es </a:t>
            </a:r>
            <a:r>
              <a:rPr lang="es-ES" sz="4800" b="1" spc="50" dirty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9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/05/19</a:t>
            </a:r>
            <a:endParaRPr lang="es-ES" sz="4800" b="1" spc="50" dirty="0">
              <a:ln w="2857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7523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317776" y="497196"/>
            <a:ext cx="575349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2800" b="1" dirty="0" smtClean="0">
                <a:ln/>
                <a:solidFill>
                  <a:schemeClr val="accent3"/>
                </a:solidFill>
              </a:rPr>
              <a:t>San Agustín</a:t>
            </a:r>
            <a:r>
              <a:rPr lang="es-ES" sz="2800" b="1" dirty="0">
                <a:ln/>
                <a:solidFill>
                  <a:schemeClr val="accent3"/>
                </a:solidFill>
              </a:rPr>
              <a:t> decía</a:t>
            </a:r>
            <a:endParaRPr lang="es-ES" sz="2800" b="1" dirty="0" smtClean="0">
              <a:ln/>
              <a:solidFill>
                <a:schemeClr val="accent3"/>
              </a:solidFill>
            </a:endParaRPr>
          </a:p>
          <a:p>
            <a:pPr algn="ctr"/>
            <a:r>
              <a:rPr lang="es-ES" sz="2800" b="1" dirty="0" smtClean="0">
                <a:ln/>
                <a:solidFill>
                  <a:schemeClr val="accent3"/>
                </a:solidFill>
              </a:rPr>
              <a:t>«el que canta ora dos veces»</a:t>
            </a:r>
          </a:p>
          <a:p>
            <a:pPr algn="ctr"/>
            <a:r>
              <a:rPr lang="es-ES" sz="2800" b="1" dirty="0" smtClean="0">
                <a:ln/>
                <a:solidFill>
                  <a:schemeClr val="accent3"/>
                </a:solidFill>
              </a:rPr>
              <a:t>Así que vamos a orar dos veces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317776" y="2103896"/>
            <a:ext cx="5755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www.youtube.com/watch?v=5PcJR7FsFSo</a:t>
            </a:r>
            <a:endParaRPr lang="es-ES" dirty="0"/>
          </a:p>
        </p:txBody>
      </p:sp>
      <p:pic>
        <p:nvPicPr>
          <p:cNvPr id="3076" name="Picture 4" descr="Resultado de imagen de imagenes quien canta ora dos ve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41" y="253218"/>
            <a:ext cx="4407631" cy="63304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4876039" y="2907628"/>
            <a:ext cx="66369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002060"/>
                </a:solidFill>
              </a:rPr>
              <a:t>EL PRÓXIMO FIN DE SEMANA CELEBRAREMOS:</a:t>
            </a:r>
          </a:p>
          <a:p>
            <a:pPr algn="ctr"/>
            <a:r>
              <a:rPr lang="es-ES" sz="2800" b="1" dirty="0" smtClean="0">
                <a:solidFill>
                  <a:srgbClr val="002060"/>
                </a:solidFill>
              </a:rPr>
              <a:t>LA JORNADA </a:t>
            </a:r>
            <a:r>
              <a:rPr lang="es-ES" sz="2800" b="1" dirty="0">
                <a:solidFill>
                  <a:srgbClr val="002060"/>
                </a:solidFill>
              </a:rPr>
              <a:t>MUNDIAL DE ORACIÓN POR LAS VOCACIONES Y JORNADA DE VOCACIONES NATIVAS </a:t>
            </a:r>
            <a:r>
              <a:rPr lang="es-ES" sz="2800" b="1" dirty="0" smtClean="0">
                <a:solidFill>
                  <a:srgbClr val="002060"/>
                </a:solidFill>
              </a:rPr>
              <a:t>2019</a:t>
            </a:r>
          </a:p>
          <a:p>
            <a:pPr algn="ctr"/>
            <a:r>
              <a:rPr lang="es-ES" sz="2800" b="1" dirty="0" smtClean="0">
                <a:solidFill>
                  <a:srgbClr val="002060"/>
                </a:solidFill>
              </a:rPr>
              <a:t>CON EL LEMA </a:t>
            </a:r>
          </a:p>
          <a:p>
            <a:pPr algn="ctr"/>
            <a:r>
              <a:rPr lang="es-ES" sz="2800" b="1" dirty="0" smtClean="0">
                <a:solidFill>
                  <a:srgbClr val="002060"/>
                </a:solidFill>
              </a:rPr>
              <a:t>“DI SÍ AL SUEÑO DE DIOS”</a:t>
            </a:r>
            <a:endParaRPr lang="es-ES" sz="2800" b="1" dirty="0">
              <a:solidFill>
                <a:srgbClr val="002060"/>
              </a:solidFill>
            </a:endParaRPr>
          </a:p>
        </p:txBody>
      </p:sp>
      <p:sp>
        <p:nvSpPr>
          <p:cNvPr id="3" name="Flecha a la derecha con bandas 2"/>
          <p:cNvSpPr/>
          <p:nvPr/>
        </p:nvSpPr>
        <p:spPr>
          <a:xfrm>
            <a:off x="10702349" y="5602513"/>
            <a:ext cx="1045029" cy="827315"/>
          </a:xfrm>
          <a:prstGeom prst="striped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72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383" y="252443"/>
            <a:ext cx="1166629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002060"/>
                </a:solidFill>
              </a:rPr>
              <a:t>RECEMOS </a:t>
            </a:r>
            <a:r>
              <a:rPr lang="es-ES" b="1" dirty="0" smtClean="0">
                <a:solidFill>
                  <a:srgbClr val="002060"/>
                </a:solidFill>
              </a:rPr>
              <a:t>TODOS JUNTOS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Señor </a:t>
            </a:r>
            <a:r>
              <a:rPr lang="es-ES" dirty="0">
                <a:solidFill>
                  <a:srgbClr val="002060"/>
                </a:solidFill>
              </a:rPr>
              <a:t>Jesús,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concédeme </a:t>
            </a:r>
            <a:r>
              <a:rPr lang="es-ES" dirty="0">
                <a:solidFill>
                  <a:srgbClr val="002060"/>
                </a:solidFill>
              </a:rPr>
              <a:t>soñar tu mismo sueño.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grande y capaz de cobijar a todos.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en común que nos enriquece.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que nos hace hermanos.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por el que diste la vida en la cruz.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por el que el Espíritu Santo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se </a:t>
            </a:r>
            <a:r>
              <a:rPr lang="es-ES" dirty="0">
                <a:solidFill>
                  <a:srgbClr val="002060"/>
                </a:solidFill>
              </a:rPr>
              <a:t>derramó en los corazones.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Un </a:t>
            </a:r>
            <a:r>
              <a:rPr lang="es-ES" dirty="0">
                <a:solidFill>
                  <a:srgbClr val="002060"/>
                </a:solidFill>
              </a:rPr>
              <a:t>sueño que no debe congelarse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en </a:t>
            </a:r>
            <a:r>
              <a:rPr lang="es-ES" dirty="0">
                <a:solidFill>
                  <a:srgbClr val="002060"/>
                </a:solidFill>
              </a:rPr>
              <a:t>el corazón del mundo.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Haz </a:t>
            </a:r>
            <a:r>
              <a:rPr lang="es-ES" dirty="0">
                <a:solidFill>
                  <a:srgbClr val="002060"/>
                </a:solidFill>
              </a:rPr>
              <a:t>que, a través de mí,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tu </a:t>
            </a:r>
            <a:r>
              <a:rPr lang="es-ES" dirty="0">
                <a:solidFill>
                  <a:srgbClr val="002060"/>
                </a:solidFill>
              </a:rPr>
              <a:t>sueño pueda crecer,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multiplicarse </a:t>
            </a:r>
            <a:r>
              <a:rPr lang="es-ES" dirty="0">
                <a:solidFill>
                  <a:srgbClr val="002060"/>
                </a:solidFill>
              </a:rPr>
              <a:t>y alcanzar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todos </a:t>
            </a:r>
            <a:r>
              <a:rPr lang="es-ES" dirty="0">
                <a:solidFill>
                  <a:srgbClr val="002060"/>
                </a:solidFill>
              </a:rPr>
              <a:t>los rincones de la tierra.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Como </a:t>
            </a:r>
            <a:r>
              <a:rPr lang="es-ES" dirty="0">
                <a:solidFill>
                  <a:srgbClr val="002060"/>
                </a:solidFill>
              </a:rPr>
              <a:t>María, yo también te digo “sí”: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con </a:t>
            </a:r>
            <a:r>
              <a:rPr lang="es-ES" dirty="0">
                <a:solidFill>
                  <a:srgbClr val="002060"/>
                </a:solidFill>
              </a:rPr>
              <a:t>mis manos, con mis pies,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con </a:t>
            </a:r>
            <a:r>
              <a:rPr lang="es-ES" dirty="0">
                <a:solidFill>
                  <a:srgbClr val="002060"/>
                </a:solidFill>
              </a:rPr>
              <a:t>mi mirada, con mi corazón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quiero </a:t>
            </a:r>
            <a:r>
              <a:rPr lang="es-ES" dirty="0">
                <a:solidFill>
                  <a:srgbClr val="002060"/>
                </a:solidFill>
              </a:rPr>
              <a:t>dar carne y vida a tu sueño,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amando </a:t>
            </a:r>
            <a:r>
              <a:rPr lang="es-ES" dirty="0">
                <a:solidFill>
                  <a:srgbClr val="002060"/>
                </a:solidFill>
              </a:rPr>
              <a:t>con el mismo amor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con </a:t>
            </a:r>
            <a:r>
              <a:rPr lang="es-ES" dirty="0">
                <a:solidFill>
                  <a:srgbClr val="002060"/>
                </a:solidFill>
              </a:rPr>
              <a:t>que Tú nos amaste. </a:t>
            </a:r>
            <a:endParaRPr lang="es-ES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Amén</a:t>
            </a:r>
            <a:r>
              <a:rPr lang="es-ES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293424" y="5934670"/>
            <a:ext cx="4660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Feliz jueves!!!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Resultado de imagen de jornada mundial de oraciÃ³n por las vocaciones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265" y="1678898"/>
            <a:ext cx="6450409" cy="4291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3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179</TotalTime>
  <Words>215</Words>
  <Application>Microsoft Office PowerPoint</Application>
  <PresentationFormat>Panorámica</PresentationFormat>
  <Paragraphs>35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Comic Sans MS</vt:lpstr>
      <vt:lpstr>Garamond</vt:lpstr>
      <vt:lpstr>Times New Roman</vt:lpstr>
      <vt:lpstr>Savon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TOSHIBA</dc:creator>
  <cp:lastModifiedBy>TOSHIBA</cp:lastModifiedBy>
  <cp:revision>28</cp:revision>
  <dcterms:created xsi:type="dcterms:W3CDTF">2019-05-05T08:58:28Z</dcterms:created>
  <dcterms:modified xsi:type="dcterms:W3CDTF">2019-05-05T12:48:42Z</dcterms:modified>
</cp:coreProperties>
</file>