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6" autoAdjust="0"/>
    <p:restoredTop sz="94660"/>
  </p:normalViewPr>
  <p:slideViewPr>
    <p:cSldViewPr snapToGrid="0">
      <p:cViewPr varScale="1">
        <p:scale>
          <a:sx n="71" d="100"/>
          <a:sy n="71" d="100"/>
        </p:scale>
        <p:origin x="49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qW_FUCMJwY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154" y="1237069"/>
            <a:ext cx="3156736" cy="4428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Imagen 2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72" y="2352879"/>
            <a:ext cx="1479404" cy="153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ángulo 4"/>
          <p:cNvSpPr>
            <a:spLocks noChangeArrowheads="1"/>
          </p:cNvSpPr>
          <p:nvPr/>
        </p:nvSpPr>
        <p:spPr bwMode="auto">
          <a:xfrm>
            <a:off x="5256082" y="3302184"/>
            <a:ext cx="40322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>
            <a:prstTxWarp prst="textArchDown">
              <a:avLst/>
            </a:prstTxWarp>
            <a:spAutoFit/>
          </a:bodyPr>
          <a:lstStyle/>
          <a:p>
            <a:pPr algn="ctr">
              <a:lnSpc>
                <a:spcPct val="150000"/>
              </a:lnSpc>
              <a:tabLst>
                <a:tab pos="2698750" algn="ctr"/>
                <a:tab pos="5399088" algn="r"/>
              </a:tabLst>
              <a:defRPr/>
            </a:pPr>
            <a:r>
              <a:rPr lang="es-E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Colegio  “La Purísima”</a:t>
            </a:r>
          </a:p>
          <a:p>
            <a:pPr algn="ctr">
              <a:lnSpc>
                <a:spcPct val="150000"/>
              </a:lnSpc>
              <a:tabLst>
                <a:tab pos="2698750" algn="ctr"/>
                <a:tab pos="5399088" algn="r"/>
              </a:tabLst>
              <a:defRPr/>
            </a:pPr>
            <a:r>
              <a:rPr lang="es-E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      Callosa de Segura        </a:t>
            </a:r>
          </a:p>
          <a:p>
            <a:pPr algn="ctr">
              <a:lnSpc>
                <a:spcPct val="150000"/>
              </a:lnSpc>
              <a:tabLst>
                <a:tab pos="2698750" algn="ctr"/>
                <a:tab pos="5399088" algn="r"/>
              </a:tabLst>
              <a:defRPr/>
            </a:pPr>
            <a:r>
              <a:rPr lang="en-US" altLang="es-ES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Carmelitas</a:t>
            </a:r>
            <a:r>
              <a:rPr lang="en-U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en-US" altLang="es-ES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Misioneras</a:t>
            </a:r>
            <a:r>
              <a:rPr lang="en-U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r>
              <a:rPr lang="en-US" altLang="es-ES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Teresianas</a:t>
            </a:r>
            <a:r>
              <a:rPr lang="en-US" altLang="es-E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  <a:cs typeface="Times New Roman" pitchFamily="18" charset="0"/>
              </a:rPr>
              <a:t> </a:t>
            </a:r>
            <a:endParaRPr lang="es-ES" altLang="es-ES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  <a:cs typeface="Arial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979200" y="1237069"/>
            <a:ext cx="5298245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800" b="1" spc="50" dirty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lt"/>
              </a:rPr>
              <a:t>Viernes </a:t>
            </a:r>
            <a:r>
              <a:rPr lang="es-ES" sz="48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10</a:t>
            </a:r>
            <a:r>
              <a:rPr lang="es-ES" sz="4800" b="1" spc="50" dirty="0" smtClean="0">
                <a:ln w="2857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lt"/>
              </a:rPr>
              <a:t>/05/19</a:t>
            </a:r>
            <a:endParaRPr lang="es-ES" sz="4800" b="1" spc="50" dirty="0">
              <a:ln w="2857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17523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de domingo del buen pastor para niÃ±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697" y="2230251"/>
            <a:ext cx="7537244" cy="4239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581830" y="5329592"/>
            <a:ext cx="338505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dirty="0">
                <a:hlinkClick r:id="rId3"/>
              </a:rPr>
              <a:t>https://www.youtube.com/watch?v=pqW_FUCMJwY</a:t>
            </a: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353949" y="506918"/>
            <a:ext cx="1127424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none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El próximo domingo 12 de mayo es el 4º domingo de Pascua,</a:t>
            </a:r>
          </a:p>
          <a:p>
            <a:pPr algn="ctr"/>
            <a:r>
              <a:rPr lang="es-ES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es considerado el «DOMINGO DEL BUEN PASTOR», </a:t>
            </a:r>
          </a:p>
          <a:p>
            <a:pPr algn="ctr"/>
            <a:r>
              <a:rPr lang="es-ES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todos los años se propone el capítulo 10 </a:t>
            </a:r>
          </a:p>
          <a:p>
            <a:pPr algn="ctr"/>
            <a:r>
              <a:rPr lang="es-ES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del Evangelio según San Juan.</a:t>
            </a:r>
            <a:endParaRPr lang="es-ES" sz="2800" b="1" cap="none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endParaRPr lang="es-ES" sz="28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17497" y="3657603"/>
            <a:ext cx="5279009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Observemos y escuchemos </a:t>
            </a:r>
          </a:p>
          <a:p>
            <a:pPr algn="ctr"/>
            <a:r>
              <a:rPr lang="es-E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 gran atención </a:t>
            </a:r>
          </a:p>
          <a:p>
            <a:pPr algn="ctr"/>
            <a:r>
              <a:rPr lang="es-E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</a:t>
            </a:r>
            <a:r>
              <a:rPr lang="es-E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 siguiente vídeo:</a:t>
            </a:r>
            <a:endParaRPr lang="es-ES" sz="2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7684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de domingo del buen pastor para niÃ±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05" y="1068527"/>
            <a:ext cx="6297025" cy="55571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813283" y="299086"/>
            <a:ext cx="1014572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s-ES" sz="4400" b="1" cap="none" spc="0" dirty="0" smtClean="0">
                <a:ln/>
                <a:solidFill>
                  <a:schemeClr val="accent3"/>
                </a:solidFill>
                <a:effectLst/>
              </a:rPr>
              <a:t>«Yo doy la vida eterna a mis ovejas»</a:t>
            </a:r>
            <a:endParaRPr lang="es-ES" sz="4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465730" y="1258456"/>
            <a:ext cx="5361509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dirty="0" smtClean="0">
                <a:solidFill>
                  <a:srgbClr val="242424"/>
                </a:solidFill>
                <a:latin typeface="Comic Sans MS" panose="030F0702030302020204" pitchFamily="66" charset="0"/>
              </a:rPr>
              <a:t>En el mes de Mayo, el Papa nos pide que recemos por la Evangelización en África. </a:t>
            </a:r>
          </a:p>
          <a:p>
            <a:pPr algn="ctr"/>
            <a:endParaRPr lang="es-ES" sz="2800" dirty="0">
              <a:solidFill>
                <a:srgbClr val="242424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s-ES" sz="2800" dirty="0" smtClean="0">
                <a:solidFill>
                  <a:srgbClr val="242424"/>
                </a:solidFill>
                <a:latin typeface="Comic Sans MS" panose="030F0702030302020204" pitchFamily="66" charset="0"/>
              </a:rPr>
              <a:t>Recemos todos juntos:</a:t>
            </a:r>
          </a:p>
          <a:p>
            <a:pPr algn="ctr"/>
            <a:endParaRPr lang="es-ES" sz="2400" dirty="0">
              <a:solidFill>
                <a:srgbClr val="242424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Para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que, mediante el esfuerzo de sus propios miembros, la Iglesia en África sea fermento de unidad entre los pueblos, signo de esperanza para este continente</a:t>
            </a:r>
            <a:r>
              <a:rPr lang="es-ES" sz="2800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. Amén.</a:t>
            </a:r>
            <a:endParaRPr lang="es-ES" sz="2800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0577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762" y="4796852"/>
            <a:ext cx="1651238" cy="20611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Imagen relacionad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32"/>
          <a:stretch/>
        </p:blipFill>
        <p:spPr bwMode="auto">
          <a:xfrm>
            <a:off x="205968" y="257875"/>
            <a:ext cx="3811397" cy="63827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4208793" y="448437"/>
            <a:ext cx="7342075" cy="60016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800" b="1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Felicidades a </a:t>
            </a:r>
            <a:r>
              <a:rPr lang="es-ES" sz="4800" b="1" spc="50" dirty="0" err="1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tod@s</a:t>
            </a:r>
            <a:endParaRPr lang="es-ES" sz="4800" b="1" spc="50" dirty="0" smtClean="0">
              <a:ln w="9525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s-ES" sz="4800" b="1" cap="none" spc="50" dirty="0" err="1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aquell@s</a:t>
            </a:r>
            <a:r>
              <a:rPr lang="es-ES" sz="4800" b="1" cap="none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s-ES" sz="4800" b="1" cap="none" spc="50" dirty="0" err="1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alumn@s</a:t>
            </a:r>
            <a:r>
              <a:rPr lang="es-ES" sz="4800" b="1" cap="none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  <a:p>
            <a:pPr algn="ctr"/>
            <a:r>
              <a:rPr lang="es-ES" sz="48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q</a:t>
            </a:r>
            <a:r>
              <a:rPr lang="es-ES" sz="4800" b="1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ue este fin de semana</a:t>
            </a:r>
          </a:p>
          <a:p>
            <a:pPr algn="ctr"/>
            <a:r>
              <a:rPr lang="es-ES" sz="48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o</a:t>
            </a:r>
            <a:r>
              <a:rPr lang="es-ES" sz="4800" b="1" cap="none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 vais a confirmar,</a:t>
            </a:r>
          </a:p>
          <a:p>
            <a:pPr algn="ctr"/>
            <a:r>
              <a:rPr lang="es-ES" sz="48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q</a:t>
            </a:r>
            <a:r>
              <a:rPr lang="es-ES" sz="4800" b="1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ue el ESPÍRITU SANTO</a:t>
            </a:r>
          </a:p>
          <a:p>
            <a:pPr algn="ctr"/>
            <a:r>
              <a:rPr lang="es-ES" sz="48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s</a:t>
            </a:r>
            <a:r>
              <a:rPr lang="es-ES" sz="4800" b="1" cap="none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ea </a:t>
            </a:r>
            <a:r>
              <a:rPr lang="es-ES" sz="4800" b="1" cap="none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vuestro </a:t>
            </a:r>
            <a:r>
              <a:rPr lang="es-ES" sz="4800" b="1" cap="none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guía en </a:t>
            </a:r>
          </a:p>
          <a:p>
            <a:pPr algn="ctr"/>
            <a:r>
              <a:rPr lang="es-ES" sz="4800" b="1" cap="none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cada momento</a:t>
            </a:r>
          </a:p>
          <a:p>
            <a:pPr algn="ctr"/>
            <a:r>
              <a:rPr lang="es-ES" sz="48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</a:t>
            </a:r>
            <a:r>
              <a:rPr lang="es-ES" sz="4800" b="1" spc="50" dirty="0" smtClean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 vuestra vida.</a:t>
            </a:r>
            <a:endParaRPr lang="es-ES" sz="4800" b="1" cap="none" spc="5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13124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38</TotalTime>
  <Words>156</Words>
  <Application>Microsoft Office PowerPoint</Application>
  <PresentationFormat>Panorámica</PresentationFormat>
  <Paragraphs>26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Century Gothic</vt:lpstr>
      <vt:lpstr>Comic Sans MS</vt:lpstr>
      <vt:lpstr>Garamond</vt:lpstr>
      <vt:lpstr>Times New Roman</vt:lpstr>
      <vt:lpstr>Savon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TOSHIBA</dc:creator>
  <cp:lastModifiedBy>TOSHIBA</cp:lastModifiedBy>
  <cp:revision>7</cp:revision>
  <dcterms:created xsi:type="dcterms:W3CDTF">2019-05-05T08:58:28Z</dcterms:created>
  <dcterms:modified xsi:type="dcterms:W3CDTF">2019-05-05T12:08:22Z</dcterms:modified>
</cp:coreProperties>
</file>