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5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149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60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8070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00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41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617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6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9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9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dzaL3FQcuv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54" y="1237069"/>
            <a:ext cx="3156736" cy="442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72" y="2352879"/>
            <a:ext cx="1479404" cy="15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4"/>
          <p:cNvSpPr>
            <a:spLocks noChangeArrowheads="1"/>
          </p:cNvSpPr>
          <p:nvPr/>
        </p:nvSpPr>
        <p:spPr bwMode="auto">
          <a:xfrm>
            <a:off x="5256082" y="330218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Colegio  “La Purísima”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Callosa de Segura        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Carmelitas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Misioneras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Teresianas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s-ES" alt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10396" y="1237069"/>
            <a:ext cx="43236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Lun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es 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10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/06/19</a:t>
            </a:r>
            <a:endParaRPr lang="es-ES" sz="4800" b="1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5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6106" y="406725"/>
            <a:ext cx="99911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Ayer, 9 de junio, celebramos la solemnidad de Pentecostés,</a:t>
            </a:r>
          </a:p>
          <a:p>
            <a:pPr algn="ctr"/>
            <a:r>
              <a:rPr lang="es-E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 último día de la Pascua, </a:t>
            </a:r>
          </a:p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50 días después de Domingo de Resurrección.</a:t>
            </a:r>
          </a:p>
          <a:p>
            <a:pPr algn="ctr"/>
            <a:endParaRPr lang="es-E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Esta madrugada ha sido el salto de la reja en el </a:t>
            </a:r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Rocío(momento previo a la </a:t>
            </a:r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salida de la Virgen), muchas felicidades por el día de vuestro santo a todas las que os llamáis así.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9" y="3818965"/>
            <a:ext cx="5142500" cy="2856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91009" y="394615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papa Francisco el año pasado decidió que el día de hoy (el lunes siguiente a Pentecostés) se celebraría la festividad de</a:t>
            </a:r>
          </a:p>
          <a:p>
            <a:pPr algn="ctr"/>
            <a:r>
              <a:rPr lang="es-E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“Santa </a:t>
            </a:r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María, </a:t>
            </a:r>
            <a:r>
              <a:rPr lang="es-E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Madre de la Iglesia”</a:t>
            </a:r>
          </a:p>
        </p:txBody>
      </p:sp>
    </p:spTree>
    <p:extLst>
      <p:ext uri="{BB962C8B-B14F-4D97-AF65-F5344CB8AC3E}">
        <p14:creationId xmlns:p14="http://schemas.microsoft.com/office/powerpoint/2010/main" val="286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625325" y="1072307"/>
            <a:ext cx="370959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Este año se cumplen 100 años </a:t>
            </a:r>
          </a:p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 la coronación </a:t>
            </a:r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canónica de </a:t>
            </a:r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Virgen del Rocío.</a:t>
            </a:r>
            <a:endParaRPr lang="es-ES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65829" y="4945550"/>
            <a:ext cx="490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2"/>
              </a:rPr>
              <a:t>https://www.youtube.com/watch?v=dzaL3FQcuvA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24435" y="3393925"/>
            <a:ext cx="106850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Os invitamos a cantar la Salve Rociera a la Virgen </a:t>
            </a:r>
          </a:p>
          <a:p>
            <a:pPr algn="ctr"/>
            <a:r>
              <a:rPr lang="es-E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</a:t>
            </a:r>
            <a:r>
              <a:rPr lang="es-E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en ese canto pongamos todas nuestras necesidades</a:t>
            </a:r>
          </a:p>
          <a:p>
            <a:pPr algn="ctr"/>
            <a:r>
              <a:rPr lang="es-E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 manos de la Virgen, madre de Jesús y madre nuestra.</a:t>
            </a:r>
            <a:endParaRPr lang="es-ES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Resultado de imagen de virgen del rocÃ­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2860" b="5471"/>
          <a:stretch/>
        </p:blipFill>
        <p:spPr bwMode="auto">
          <a:xfrm>
            <a:off x="2841785" y="113383"/>
            <a:ext cx="2194512" cy="3113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464368" y="5481512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Feliz lunes!!!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7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124</TotalTime>
  <Words>163</Words>
  <Application>Microsoft Office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Comic Sans MS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20</cp:revision>
  <dcterms:created xsi:type="dcterms:W3CDTF">2019-05-05T08:58:28Z</dcterms:created>
  <dcterms:modified xsi:type="dcterms:W3CDTF">2019-06-09T12:40:11Z</dcterms:modified>
</cp:coreProperties>
</file>