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sldIdLst>
    <p:sldId id="256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5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149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605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8070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700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412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617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6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6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9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6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8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9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1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4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54" y="1237069"/>
            <a:ext cx="3156736" cy="442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72" y="2352879"/>
            <a:ext cx="1479404" cy="153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4"/>
          <p:cNvSpPr>
            <a:spLocks noChangeArrowheads="1"/>
          </p:cNvSpPr>
          <p:nvPr/>
        </p:nvSpPr>
        <p:spPr bwMode="auto">
          <a:xfrm>
            <a:off x="5256082" y="3302184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s-E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Colegio  “La Purísima”</a:t>
            </a:r>
          </a:p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s-E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Callosa de Segura        </a:t>
            </a:r>
          </a:p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Carmelitas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Misioneras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Teresianas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es-ES" altLang="es-E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9564" y="1237069"/>
            <a:ext cx="478528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Viern</a:t>
            </a: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es </a:t>
            </a: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14</a:t>
            </a: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/06/19</a:t>
            </a:r>
            <a:endParaRPr lang="es-ES" sz="4800" b="1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752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Resultado de imagen de san Juan 16, 12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49969"/>
            <a:ext cx="3062906" cy="2834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37624" y="214316"/>
            <a:ext cx="1146517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/>
              <a:t>Lectura del santo evangelio según san Juan 16, 12-15</a:t>
            </a: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>En aquel tiempo, dijo Jesús a sus discípulos: «Muchas cosas me quedan por deciros, pero no podéis cargar con ellas por ahora; cuando venga </a:t>
            </a:r>
            <a:r>
              <a:rPr lang="es-ES" sz="3200" dirty="0" smtClean="0"/>
              <a:t>Él</a:t>
            </a:r>
            <a:r>
              <a:rPr lang="es-ES" sz="3200" dirty="0"/>
              <a:t>, el Espíritu de la verdad, os guiará hasta la verdad plena. Pues lo que hable no será suyo: hablará de lo que oye y os comunicará lo que está por venir.</a:t>
            </a:r>
            <a:br>
              <a:rPr lang="es-ES" sz="3200" dirty="0"/>
            </a:br>
            <a:r>
              <a:rPr lang="es-ES" sz="3200" dirty="0"/>
              <a:t>Él me glorificará, porque recibirá de mí lo que os irá comunicando.</a:t>
            </a:r>
            <a:br>
              <a:rPr lang="es-ES" sz="3200" dirty="0"/>
            </a:br>
            <a:r>
              <a:rPr lang="es-ES" sz="3200" dirty="0"/>
              <a:t>Todo lo que tiene el Padre es mío. Por eso os he dicho que tomará de lo mío y os lo anunciará.</a:t>
            </a:r>
            <a:endParaRPr lang="es-ES" sz="32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339619" y="890048"/>
            <a:ext cx="60308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 próximo domingo celebraremos el día de la Santísima Trinidad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161429" y="289884"/>
            <a:ext cx="2933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REFLEXIÓN</a:t>
            </a:r>
            <a:endParaRPr lang="es-E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58" name="Picture 10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0431"/>
            <a:ext cx="6710078" cy="4368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b="8432"/>
          <a:stretch/>
        </p:blipFill>
        <p:spPr>
          <a:xfrm>
            <a:off x="6710078" y="1059325"/>
            <a:ext cx="5109665" cy="3711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17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0512407" y="117693"/>
            <a:ext cx="579005" cy="66941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3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</a:t>
            </a:r>
          </a:p>
          <a:p>
            <a:pPr algn="ctr"/>
            <a:r>
              <a:rPr lang="es-ES" sz="33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</a:t>
            </a:r>
          </a:p>
          <a:p>
            <a:pPr algn="ctr"/>
            <a:r>
              <a:rPr lang="es-ES" sz="33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</a:t>
            </a:r>
          </a:p>
          <a:p>
            <a:pPr algn="ctr"/>
            <a:r>
              <a:rPr lang="es-ES" sz="33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</a:t>
            </a:r>
          </a:p>
          <a:p>
            <a:pPr algn="ctr"/>
            <a:r>
              <a:rPr lang="es-ES" sz="33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Z</a:t>
            </a:r>
          </a:p>
          <a:p>
            <a:pPr algn="ctr"/>
            <a:endParaRPr lang="es-ES" sz="33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s-ES" sz="33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V</a:t>
            </a:r>
          </a:p>
          <a:p>
            <a:pPr algn="ctr"/>
            <a:r>
              <a:rPr lang="es-ES" sz="33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</a:t>
            </a:r>
          </a:p>
          <a:p>
            <a:pPr algn="ctr"/>
            <a:r>
              <a:rPr lang="es-ES" sz="33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</a:t>
            </a:r>
          </a:p>
          <a:p>
            <a:pPr algn="ctr"/>
            <a:r>
              <a:rPr lang="es-ES" sz="33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</a:t>
            </a:r>
          </a:p>
          <a:p>
            <a:pPr algn="ctr"/>
            <a:r>
              <a:rPr lang="es-ES" sz="33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</a:t>
            </a:r>
          </a:p>
          <a:p>
            <a:pPr algn="ctr"/>
            <a:r>
              <a:rPr lang="es-ES" sz="33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</a:t>
            </a:r>
          </a:p>
          <a:p>
            <a:pPr algn="ctr"/>
            <a:r>
              <a:rPr lang="es-ES" sz="33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19222" y="200116"/>
            <a:ext cx="980244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Hoy es un día grande en el colegio, celebramos la eucaristía de fin de curso y la graduación de los alumnos de 4ºESO.</a:t>
            </a:r>
          </a:p>
          <a:p>
            <a:pPr algn="ctr"/>
            <a:r>
              <a:rPr lang="es-E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ENHORABUENA!!!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6" b="4117"/>
          <a:stretch/>
        </p:blipFill>
        <p:spPr>
          <a:xfrm>
            <a:off x="1306286" y="2173246"/>
            <a:ext cx="8186059" cy="4767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51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279</TotalTime>
  <Words>76</Words>
  <Application>Microsoft Office PowerPoint</Application>
  <PresentationFormat>Panorámica</PresentationFormat>
  <Paragraphs>22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Comic Sans MS</vt:lpstr>
      <vt:lpstr>Times New Roman</vt:lpstr>
      <vt:lpstr>Tw Cen MT</vt:lpstr>
      <vt:lpstr>Gota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</dc:creator>
  <cp:lastModifiedBy>TOSHIBA</cp:lastModifiedBy>
  <cp:revision>37</cp:revision>
  <dcterms:created xsi:type="dcterms:W3CDTF">2019-05-05T08:58:28Z</dcterms:created>
  <dcterms:modified xsi:type="dcterms:W3CDTF">2019-06-09T15:42:02Z</dcterms:modified>
</cp:coreProperties>
</file>