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6"/>
  </p:notesMasterIdLst>
  <p:sldIdLst>
    <p:sldId id="261" r:id="rId2"/>
    <p:sldId id="256" r:id="rId3"/>
    <p:sldId id="262" r:id="rId4"/>
    <p:sldId id="260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9A3B0-EA61-49C7-8150-CC05E010B648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401E9-EA88-424C-93CC-46AFD0B790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5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401E9-EA88-424C-93CC-46AFD0B790A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77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34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696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10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72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71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746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94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13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45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98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EECF-ECC7-4DBC-BBBD-0957013C67EF}" type="datetimeFigureOut">
              <a:rPr lang="es-ES" smtClean="0"/>
              <a:t>13/10/2019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30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13/10/2019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8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93" y="1885127"/>
            <a:ext cx="27432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647713" y="5013176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Colegio  “La Purísima”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Callosa de Segura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n-US" altLang="es-ES" b="1" dirty="0" err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Carmelitas</a:t>
            </a:r>
            <a:r>
              <a:rPr lang="en-U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altLang="es-ES" b="1" dirty="0" err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Misioneras</a:t>
            </a:r>
            <a:r>
              <a:rPr lang="en-U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altLang="es-ES" b="1" dirty="0" err="1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Teresianas</a:t>
            </a:r>
            <a:r>
              <a:rPr lang="en-U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endParaRPr lang="es-ES" altLang="es-ES" b="1" dirty="0" smtClean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76672"/>
            <a:ext cx="4032448" cy="565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05736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99592" y="404664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Recordando a Santa </a:t>
            </a:r>
            <a:r>
              <a:rPr lang="es-ES" b="1" dirty="0" smtClean="0"/>
              <a:t>Teresa de Jesús.</a:t>
            </a:r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21351"/>
            <a:ext cx="3392953" cy="235549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923928" y="1469985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Buenos días a todos, </a:t>
            </a:r>
            <a:r>
              <a:rPr lang="es-ES" dirty="0" smtClean="0"/>
              <a:t>ayer </a:t>
            </a:r>
            <a:r>
              <a:rPr lang="es-ES" dirty="0"/>
              <a:t>celebramos la festividad de Santa Teresa de </a:t>
            </a:r>
            <a:r>
              <a:rPr lang="es-ES" dirty="0" smtClean="0"/>
              <a:t>Jesús, </a:t>
            </a:r>
            <a:r>
              <a:rPr lang="es-ES" dirty="0"/>
              <a:t>una de las </a:t>
            </a:r>
            <a:r>
              <a:rPr lang="es-ES" dirty="0" smtClean="0"/>
              <a:t>grandes santas </a:t>
            </a:r>
            <a:r>
              <a:rPr lang="es-ES" dirty="0"/>
              <a:t>y místicas de la historia. No sé si sabes </a:t>
            </a:r>
            <a:r>
              <a:rPr lang="es-ES" dirty="0" smtClean="0"/>
              <a:t>que </a:t>
            </a:r>
            <a:r>
              <a:rPr lang="es-ES" dirty="0"/>
              <a:t>fue una gran mujer que </a:t>
            </a:r>
            <a:r>
              <a:rPr lang="es-ES" dirty="0" smtClean="0"/>
              <a:t>se comprometió </a:t>
            </a:r>
            <a:r>
              <a:rPr lang="es-ES" dirty="0"/>
              <a:t>con reformar la Iglesia. Quería que los cristianos fuésemos de </a:t>
            </a:r>
            <a:r>
              <a:rPr lang="es-ES" dirty="0" smtClean="0"/>
              <a:t>verdad auténticos </a:t>
            </a:r>
            <a:r>
              <a:rPr lang="es-ES" dirty="0"/>
              <a:t>y</a:t>
            </a:r>
          </a:p>
          <a:p>
            <a:r>
              <a:rPr lang="es-ES" dirty="0"/>
              <a:t>empezó cambiando ella misma, para dar ejemplo</a:t>
            </a:r>
            <a:r>
              <a:rPr lang="es-ES" dirty="0" smtClean="0"/>
              <a:t>.</a:t>
            </a:r>
          </a:p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899592" y="4404804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Teresa de Cepeda y Ahumada</a:t>
            </a:r>
            <a:r>
              <a:rPr lang="es-ES" dirty="0" smtClean="0"/>
              <a:t>, que </a:t>
            </a:r>
            <a:r>
              <a:rPr lang="es-ES" dirty="0"/>
              <a:t>así se llamaba, ingresó como monja en la orden de las Carmelitas. Una vez dentro se </a:t>
            </a:r>
            <a:r>
              <a:rPr lang="es-ES" dirty="0" smtClean="0"/>
              <a:t>dio </a:t>
            </a:r>
            <a:r>
              <a:rPr lang="es-ES" dirty="0" smtClean="0"/>
              <a:t>cuenta de </a:t>
            </a:r>
            <a:r>
              <a:rPr lang="es-ES" dirty="0"/>
              <a:t>que, no sólo en su convento, sino en toda la Iglesia, la gente no estaba siendo lo cristiana </a:t>
            </a:r>
            <a:r>
              <a:rPr lang="es-ES" dirty="0" smtClean="0"/>
              <a:t>que debería </a:t>
            </a:r>
            <a:r>
              <a:rPr lang="es-ES" dirty="0"/>
              <a:t>ser. Sin embargo, en vez de quejarse y lamentarse, como muchas veces hacemos, se </a:t>
            </a:r>
            <a:r>
              <a:rPr lang="es-ES" dirty="0" smtClean="0"/>
              <a:t>puso manos </a:t>
            </a:r>
            <a:r>
              <a:rPr lang="es-ES" dirty="0"/>
              <a:t>a la obra y decidió reformar su propia orden.</a:t>
            </a:r>
          </a:p>
        </p:txBody>
      </p:sp>
    </p:spTree>
    <p:extLst>
      <p:ext uri="{BB962C8B-B14F-4D97-AF65-F5344CB8AC3E}">
        <p14:creationId xmlns:p14="http://schemas.microsoft.com/office/powerpoint/2010/main" val="957396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14709" y="476672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 llamaban la monja andariega, porque se dedicó a fundar conventos por toda </a:t>
            </a:r>
            <a:r>
              <a:rPr lang="es-ES" dirty="0" smtClean="0"/>
              <a:t>España, imaginaos en aquella </a:t>
            </a:r>
            <a:r>
              <a:rPr lang="es-ES" dirty="0"/>
              <a:t>época como era el transporte. Todo se hacía por medio de mulos y caballos que tiraban </a:t>
            </a:r>
            <a:r>
              <a:rPr lang="es-ES" dirty="0" smtClean="0"/>
              <a:t>de carretas</a:t>
            </a:r>
            <a:r>
              <a:rPr lang="es-ES" dirty="0"/>
              <a:t>. Tardaban días y días en hacer un recorrido que hoy en coche hacemos en apenas una hora</a:t>
            </a:r>
            <a:r>
              <a:rPr lang="es-ES" dirty="0" smtClean="0"/>
              <a:t>. A </a:t>
            </a:r>
            <a:r>
              <a:rPr lang="es-ES" dirty="0"/>
              <a:t>pesar de esto, Teresa de Jesús </a:t>
            </a:r>
            <a:r>
              <a:rPr lang="es-ES" dirty="0" smtClean="0"/>
              <a:t>o </a:t>
            </a:r>
            <a:r>
              <a:rPr lang="es-ES" dirty="0"/>
              <a:t>Teresa de </a:t>
            </a:r>
            <a:r>
              <a:rPr lang="es-ES" dirty="0" smtClean="0"/>
              <a:t>Ávila, </a:t>
            </a:r>
            <a:r>
              <a:rPr lang="es-ES" dirty="0"/>
              <a:t>que es como también se la conoce, inspiró en </a:t>
            </a:r>
            <a:r>
              <a:rPr lang="es-ES" dirty="0" smtClean="0"/>
              <a:t>los demás </a:t>
            </a:r>
            <a:r>
              <a:rPr lang="es-ES" dirty="0"/>
              <a:t>las ganas de </a:t>
            </a:r>
            <a:r>
              <a:rPr lang="es-ES" b="1" dirty="0"/>
              <a:t>ser auténticos y verdaderos</a:t>
            </a:r>
            <a:r>
              <a:rPr lang="es-ES" dirty="0"/>
              <a:t>. </a:t>
            </a:r>
            <a:r>
              <a:rPr lang="es-ES" b="1" dirty="0" smtClean="0"/>
              <a:t>¡QUÉ IMPORTANTE ES ESO!</a:t>
            </a:r>
            <a:endParaRPr lang="es-ES" b="1" dirty="0"/>
          </a:p>
        </p:txBody>
      </p:sp>
      <p:sp>
        <p:nvSpPr>
          <p:cNvPr id="3" name="Rectángulo 2"/>
          <p:cNvSpPr/>
          <p:nvPr/>
        </p:nvSpPr>
        <p:spPr>
          <a:xfrm>
            <a:off x="683568" y="522920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Qué el ejemplo de esta fuerte mujer nos sirva para ser auténticos y para no conformarnos con una </a:t>
            </a:r>
            <a:r>
              <a:rPr lang="es-ES" dirty="0" smtClean="0"/>
              <a:t>vida mediocre </a:t>
            </a:r>
            <a:r>
              <a:rPr lang="es-ES" dirty="0"/>
              <a:t>y de cualquier manera.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750" t="5396" r="3539" b="12439"/>
          <a:stretch/>
        </p:blipFill>
        <p:spPr>
          <a:xfrm>
            <a:off x="4067944" y="2640980"/>
            <a:ext cx="3841583" cy="225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707904" y="188640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ORACIÓN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23628" y="908720"/>
            <a:ext cx="6696744" cy="5441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dirty="0"/>
              <a:t>Te doy gracias porque me conoces y me amas, </a:t>
            </a:r>
            <a:endParaRPr lang="es-ES" dirty="0" smtClean="0"/>
          </a:p>
          <a:p>
            <a:pPr algn="ctr">
              <a:lnSpc>
                <a:spcPct val="150000"/>
              </a:lnSpc>
            </a:pPr>
            <a:r>
              <a:rPr lang="es-ES" dirty="0" smtClean="0"/>
              <a:t>porque </a:t>
            </a:r>
            <a:r>
              <a:rPr lang="es-ES" dirty="0"/>
              <a:t>soy uno de tus amigos. </a:t>
            </a:r>
            <a:endParaRPr lang="es-ES" dirty="0" smtClean="0"/>
          </a:p>
          <a:p>
            <a:pPr algn="ctr">
              <a:lnSpc>
                <a:spcPct val="150000"/>
              </a:lnSpc>
            </a:pPr>
            <a:r>
              <a:rPr lang="es-ES" dirty="0" smtClean="0"/>
              <a:t>Yo </a:t>
            </a:r>
            <a:r>
              <a:rPr lang="es-ES" dirty="0"/>
              <a:t>también deseo conocerte bien, sentirte a mi lado, </a:t>
            </a:r>
            <a:endParaRPr lang="es-ES" dirty="0" smtClean="0"/>
          </a:p>
          <a:p>
            <a:pPr algn="ctr">
              <a:lnSpc>
                <a:spcPct val="150000"/>
              </a:lnSpc>
            </a:pPr>
            <a:r>
              <a:rPr lang="es-ES" dirty="0" smtClean="0"/>
              <a:t>oír </a:t>
            </a:r>
            <a:r>
              <a:rPr lang="es-ES" dirty="0"/>
              <a:t>cómo me llamas por mi nombre. </a:t>
            </a:r>
            <a:endParaRPr lang="es-ES" dirty="0" smtClean="0"/>
          </a:p>
          <a:p>
            <a:pPr algn="ctr">
              <a:lnSpc>
                <a:spcPct val="150000"/>
              </a:lnSpc>
            </a:pPr>
            <a:r>
              <a:rPr lang="es-ES" dirty="0" smtClean="0"/>
              <a:t>Con </a:t>
            </a:r>
            <a:r>
              <a:rPr lang="es-ES" dirty="0"/>
              <a:t>frecuencia vivo olvidado de ti</a:t>
            </a:r>
            <a:r>
              <a:rPr lang="es-ES" dirty="0" smtClean="0"/>
              <a:t>,</a:t>
            </a:r>
          </a:p>
          <a:p>
            <a:pPr algn="ctr">
              <a:lnSpc>
                <a:spcPct val="150000"/>
              </a:lnSpc>
            </a:pPr>
            <a:r>
              <a:rPr lang="es-ES" dirty="0" smtClean="0"/>
              <a:t> </a:t>
            </a:r>
            <a:r>
              <a:rPr lang="es-ES" dirty="0"/>
              <a:t>pero sé que te tengo esperando</a:t>
            </a:r>
            <a:r>
              <a:rPr lang="es-ES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s-ES" dirty="0" smtClean="0"/>
              <a:t>Muchas </a:t>
            </a:r>
            <a:r>
              <a:rPr lang="es-ES" dirty="0"/>
              <a:t>veces no me acuerdo de ti</a:t>
            </a:r>
            <a:r>
              <a:rPr lang="es-ES" dirty="0" smtClean="0"/>
              <a:t>,</a:t>
            </a:r>
          </a:p>
          <a:p>
            <a:pPr algn="ctr">
              <a:lnSpc>
                <a:spcPct val="150000"/>
              </a:lnSpc>
            </a:pPr>
            <a:r>
              <a:rPr lang="es-ES" dirty="0" smtClean="0"/>
              <a:t> </a:t>
            </a:r>
            <a:r>
              <a:rPr lang="es-ES" dirty="0"/>
              <a:t>pero inmediatamente oigo tu voz</a:t>
            </a:r>
            <a:r>
              <a:rPr lang="es-ES" dirty="0" smtClean="0"/>
              <a:t>,</a:t>
            </a:r>
          </a:p>
          <a:p>
            <a:pPr algn="ctr">
              <a:lnSpc>
                <a:spcPct val="150000"/>
              </a:lnSpc>
            </a:pPr>
            <a:r>
              <a:rPr lang="es-ES" dirty="0" smtClean="0"/>
              <a:t> </a:t>
            </a:r>
            <a:r>
              <a:rPr lang="es-ES" dirty="0"/>
              <a:t>y te encuentro a mi lado. </a:t>
            </a:r>
            <a:endParaRPr lang="es-ES" dirty="0" smtClean="0"/>
          </a:p>
          <a:p>
            <a:pPr algn="ctr">
              <a:lnSpc>
                <a:spcPct val="150000"/>
              </a:lnSpc>
            </a:pPr>
            <a:r>
              <a:rPr lang="es-ES" dirty="0" smtClean="0"/>
              <a:t>Enséñame </a:t>
            </a:r>
            <a:r>
              <a:rPr lang="es-ES" dirty="0"/>
              <a:t>cómo eres, Jesús, para que te conozca mejor. Gracias, Jesús, porque me conoces y me </a:t>
            </a:r>
            <a:r>
              <a:rPr lang="es-ES" dirty="0" smtClean="0"/>
              <a:t>amas. </a:t>
            </a:r>
          </a:p>
          <a:p>
            <a:pPr algn="ctr">
              <a:lnSpc>
                <a:spcPct val="150000"/>
              </a:lnSpc>
            </a:pPr>
            <a:r>
              <a:rPr lang="es-ES" dirty="0" smtClean="0"/>
              <a:t>Gracias</a:t>
            </a:r>
            <a:r>
              <a:rPr lang="es-ES" dirty="0"/>
              <a:t>, Jesús, por la oportunidad que me </a:t>
            </a:r>
            <a:r>
              <a:rPr lang="es-ES" dirty="0" smtClean="0"/>
              <a:t>das</a:t>
            </a:r>
          </a:p>
          <a:p>
            <a:pPr algn="ctr">
              <a:lnSpc>
                <a:spcPct val="150000"/>
              </a:lnSpc>
            </a:pPr>
            <a:r>
              <a:rPr lang="es-ES" dirty="0" smtClean="0"/>
              <a:t> </a:t>
            </a:r>
            <a:r>
              <a:rPr lang="es-ES" dirty="0"/>
              <a:t>de conocerte.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421650" y="662208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GRACIAS, JESÚS, PORQUE ME HAS CONOCIDO Y ME AMAS </a:t>
            </a:r>
          </a:p>
        </p:txBody>
      </p:sp>
    </p:spTree>
    <p:extLst>
      <p:ext uri="{BB962C8B-B14F-4D97-AF65-F5344CB8AC3E}">
        <p14:creationId xmlns:p14="http://schemas.microsoft.com/office/powerpoint/2010/main" val="225565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Retrospección</Template>
  <TotalTime>414</TotalTime>
  <Words>406</Words>
  <Application>Microsoft Office PowerPoint</Application>
  <PresentationFormat>Presentación en pantalla (4:3)</PresentationFormat>
  <Paragraphs>25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Times New Roman</vt:lpstr>
      <vt:lpstr>Retrospección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elodia teresa bernabeu serrano</cp:lastModifiedBy>
  <cp:revision>51</cp:revision>
  <dcterms:created xsi:type="dcterms:W3CDTF">2016-02-11T13:57:31Z</dcterms:created>
  <dcterms:modified xsi:type="dcterms:W3CDTF">2019-10-13T16:30:57Z</dcterms:modified>
</cp:coreProperties>
</file>