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1" r:id="rId2"/>
    <p:sldId id="263" r:id="rId3"/>
    <p:sldId id="262" r:id="rId4"/>
    <p:sldId id="260" r:id="rId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varScale="1">
        <p:scale>
          <a:sx n="99" d="100"/>
          <a:sy n="99" d="100"/>
        </p:scale>
        <p:origin x="24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95174655-CFFC-4030-B895-1445CA32157E}" type="datetimeFigureOut">
              <a:rPr lang="es-ES" smtClean="0">
                <a:solidFill>
                  <a:srgbClr val="DBF5F9">
                    <a:shade val="90000"/>
                  </a:srgbClr>
                </a:solidFill>
              </a:rPr>
              <a:pPr>
                <a:defRPr/>
              </a:pPr>
              <a:t>13/10/2019</a:t>
            </a:fld>
            <a:endParaRPr lang="es-E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DBF5F9">
                  <a:shade val="90000"/>
                </a:srgbClr>
              </a:solidFill>
            </a:endParaRPr>
          </a:p>
        </p:txBody>
      </p:sp>
      <p:sp>
        <p:nvSpPr>
          <p:cNvPr id="6" name="Slide Number Placeholder 5"/>
          <p:cNvSpPr>
            <a:spLocks noGrp="1"/>
          </p:cNvSpPr>
          <p:nvPr>
            <p:ph type="sldNum" sz="quarter" idx="12"/>
          </p:nvPr>
        </p:nvSpPr>
        <p:spPr/>
        <p:txBody>
          <a:bodyPr/>
          <a:lstStyle/>
          <a:p>
            <a:fld id="{0A79E7DC-8FEF-43FB-B0AB-6D3D5F77D2A9}" type="slidenum">
              <a:rPr lang="es-ES" altLang="es-ES" smtClean="0"/>
              <a:pPr/>
              <a:t>‹Nº›</a:t>
            </a:fld>
            <a:endParaRPr lang="es-ES" alt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812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D563BCC5-5025-4D33-A4D8-1C80F91DBC5F}" type="datetimeFigureOut">
              <a:rPr lang="es-ES" smtClean="0">
                <a:solidFill>
                  <a:srgbClr val="04617B">
                    <a:shade val="90000"/>
                  </a:srgbClr>
                </a:solidFill>
              </a:rPr>
              <a:pPr>
                <a:defRPr/>
              </a:pPr>
              <a:t>13/10/2019</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0EF1E695-F8E5-44D5-A40A-E85D1BBE7CC8}" type="slidenum">
              <a:rPr lang="es-ES" altLang="es-ES" smtClean="0"/>
              <a:pPr/>
              <a:t>‹Nº›</a:t>
            </a:fld>
            <a:endParaRPr lang="es-ES" altLang="es-ES"/>
          </a:p>
        </p:txBody>
      </p:sp>
    </p:spTree>
    <p:extLst>
      <p:ext uri="{BB962C8B-B14F-4D97-AF65-F5344CB8AC3E}">
        <p14:creationId xmlns:p14="http://schemas.microsoft.com/office/powerpoint/2010/main" val="319347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B634E141-5F7E-4C9E-B7EB-FADC3C6A3C29}" type="datetimeFigureOut">
              <a:rPr lang="es-ES" smtClean="0">
                <a:solidFill>
                  <a:srgbClr val="04617B">
                    <a:shade val="90000"/>
                  </a:srgbClr>
                </a:solidFill>
              </a:rPr>
              <a:pPr>
                <a:defRPr/>
              </a:pPr>
              <a:t>13/10/2019</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919BAAA3-947A-4A26-9AC7-4F1643FAFA1C}" type="slidenum">
              <a:rPr lang="es-ES" altLang="es-ES" smtClean="0"/>
              <a:pPr/>
              <a:t>‹Nº›</a:t>
            </a:fld>
            <a:endParaRPr lang="es-ES" altLang="es-ES"/>
          </a:p>
        </p:txBody>
      </p:sp>
    </p:spTree>
    <p:extLst>
      <p:ext uri="{BB962C8B-B14F-4D97-AF65-F5344CB8AC3E}">
        <p14:creationId xmlns:p14="http://schemas.microsoft.com/office/powerpoint/2010/main" val="365235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E37DEF6D-9D32-4291-8235-964DBF48F136}" type="datetimeFigureOut">
              <a:rPr lang="es-ES" smtClean="0">
                <a:solidFill>
                  <a:srgbClr val="04617B">
                    <a:shade val="90000"/>
                  </a:srgbClr>
                </a:solidFill>
              </a:rPr>
              <a:pPr>
                <a:defRPr/>
              </a:pPr>
              <a:t>13/10/2019</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3C031528-21D1-457D-993E-DB6FE5BCEA6A}" type="slidenum">
              <a:rPr lang="es-ES" altLang="es-ES" smtClean="0"/>
              <a:pPr/>
              <a:t>‹Nº›</a:t>
            </a:fld>
            <a:endParaRPr lang="es-ES" altLang="es-ES"/>
          </a:p>
        </p:txBody>
      </p:sp>
    </p:spTree>
    <p:extLst>
      <p:ext uri="{BB962C8B-B14F-4D97-AF65-F5344CB8AC3E}">
        <p14:creationId xmlns:p14="http://schemas.microsoft.com/office/powerpoint/2010/main" val="425533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4E7661AD-CC00-4314-9C41-B66EADC33A96}" type="datetimeFigureOut">
              <a:rPr lang="es-ES" smtClean="0">
                <a:solidFill>
                  <a:srgbClr val="DBF5F9">
                    <a:shade val="90000"/>
                  </a:srgbClr>
                </a:solidFill>
              </a:rPr>
              <a:pPr>
                <a:defRPr/>
              </a:pPr>
              <a:t>13/10/2019</a:t>
            </a:fld>
            <a:endParaRPr lang="es-E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DBF5F9">
                  <a:shade val="90000"/>
                </a:srgbClr>
              </a:solidFill>
            </a:endParaRPr>
          </a:p>
        </p:txBody>
      </p:sp>
      <p:sp>
        <p:nvSpPr>
          <p:cNvPr id="6" name="Slide Number Placeholder 5"/>
          <p:cNvSpPr>
            <a:spLocks noGrp="1"/>
          </p:cNvSpPr>
          <p:nvPr>
            <p:ph type="sldNum" sz="quarter" idx="12"/>
          </p:nvPr>
        </p:nvSpPr>
        <p:spPr/>
        <p:txBody>
          <a:bodyPr/>
          <a:lstStyle/>
          <a:p>
            <a:fld id="{D87DA081-057F-4B36-9DFF-2856ACEEA4C2}" type="slidenum">
              <a:rPr lang="es-ES" altLang="es-ES" smtClean="0"/>
              <a:pPr/>
              <a:t>‹Nº›</a:t>
            </a:fld>
            <a:endParaRPr lang="es-ES" alt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197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C0229084-E5F2-4BD3-A79A-B0B7935C8613}" type="datetimeFigureOut">
              <a:rPr lang="es-ES" smtClean="0">
                <a:solidFill>
                  <a:srgbClr val="04617B">
                    <a:shade val="90000"/>
                  </a:srgbClr>
                </a:solidFill>
              </a:rPr>
              <a:pPr>
                <a:defRPr/>
              </a:pPr>
              <a:t>13/10/2019</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p>
            <a:fld id="{C64AB853-39F8-4F25-8630-D4AE3EB915AB}" type="slidenum">
              <a:rPr lang="es-ES" altLang="es-ES" smtClean="0"/>
              <a:pPr/>
              <a:t>‹Nº›</a:t>
            </a:fld>
            <a:endParaRPr lang="es-ES" altLang="es-ES"/>
          </a:p>
        </p:txBody>
      </p:sp>
    </p:spTree>
    <p:extLst>
      <p:ext uri="{BB962C8B-B14F-4D97-AF65-F5344CB8AC3E}">
        <p14:creationId xmlns:p14="http://schemas.microsoft.com/office/powerpoint/2010/main" val="155202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A7AC1850-FD4B-4A1C-B2B2-14887F5AE35D}" type="datetimeFigureOut">
              <a:rPr lang="es-ES" smtClean="0">
                <a:solidFill>
                  <a:srgbClr val="04617B">
                    <a:shade val="90000"/>
                  </a:srgbClr>
                </a:solidFill>
              </a:rPr>
              <a:pPr>
                <a:defRPr/>
              </a:pPr>
              <a:t>13/10/2019</a:t>
            </a:fld>
            <a:endParaRPr lang="es-E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s-ES">
              <a:solidFill>
                <a:srgbClr val="04617B">
                  <a:shade val="90000"/>
                </a:srgbClr>
              </a:solidFill>
            </a:endParaRPr>
          </a:p>
        </p:txBody>
      </p:sp>
      <p:sp>
        <p:nvSpPr>
          <p:cNvPr id="9" name="Slide Number Placeholder 8"/>
          <p:cNvSpPr>
            <a:spLocks noGrp="1"/>
          </p:cNvSpPr>
          <p:nvPr>
            <p:ph type="sldNum" sz="quarter" idx="12"/>
          </p:nvPr>
        </p:nvSpPr>
        <p:spPr/>
        <p:txBody>
          <a:bodyPr/>
          <a:lstStyle/>
          <a:p>
            <a:fld id="{A7EB4703-0375-4A2F-B81E-CB369B4B13C1}" type="slidenum">
              <a:rPr lang="es-ES" altLang="es-ES" smtClean="0"/>
              <a:pPr/>
              <a:t>‹Nº›</a:t>
            </a:fld>
            <a:endParaRPr lang="es-ES" altLang="es-ES"/>
          </a:p>
        </p:txBody>
      </p:sp>
    </p:spTree>
    <p:extLst>
      <p:ext uri="{BB962C8B-B14F-4D97-AF65-F5344CB8AC3E}">
        <p14:creationId xmlns:p14="http://schemas.microsoft.com/office/powerpoint/2010/main" val="382525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13/10/2019</a:t>
            </a:fld>
            <a:endParaRPr lang="es-ES">
              <a:solidFill>
                <a:srgbClr val="04617B">
                  <a:shade val="90000"/>
                </a:srgbClr>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Tree>
    <p:extLst>
      <p:ext uri="{BB962C8B-B14F-4D97-AF65-F5344CB8AC3E}">
        <p14:creationId xmlns:p14="http://schemas.microsoft.com/office/powerpoint/2010/main" val="280809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FA9A7747-3D3E-40B8-BF00-2BB317FFAF63}" type="datetimeFigureOut">
              <a:rPr lang="es-ES" smtClean="0">
                <a:solidFill>
                  <a:srgbClr val="04617B">
                    <a:shade val="90000"/>
                  </a:srgbClr>
                </a:solidFill>
              </a:rPr>
              <a:pPr>
                <a:defRPr/>
              </a:pPr>
              <a:t>13/10/2019</a:t>
            </a:fld>
            <a:endParaRPr lang="es-ES">
              <a:solidFill>
                <a:srgbClr val="04617B">
                  <a:shade val="90000"/>
                </a:srgb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s-ES">
              <a:solidFill>
                <a:srgbClr val="04617B">
                  <a:shade val="90000"/>
                </a:srgbClr>
              </a:solidFill>
            </a:endParaRPr>
          </a:p>
        </p:txBody>
      </p:sp>
      <p:sp>
        <p:nvSpPr>
          <p:cNvPr id="9" name="Slide Number Placeholder 8"/>
          <p:cNvSpPr>
            <a:spLocks noGrp="1"/>
          </p:cNvSpPr>
          <p:nvPr>
            <p:ph type="sldNum" sz="quarter" idx="12"/>
          </p:nvPr>
        </p:nvSpPr>
        <p:spPr/>
        <p:txBody>
          <a:bodyPr/>
          <a:lstStyle/>
          <a:p>
            <a:fld id="{C47E86AD-0D96-49E5-8AF5-92053E0C864F}" type="slidenum">
              <a:rPr lang="es-ES" altLang="es-ES" smtClean="0"/>
              <a:pPr/>
              <a:t>‹Nº›</a:t>
            </a:fld>
            <a:endParaRPr lang="es-ES" altLang="es-ES"/>
          </a:p>
        </p:txBody>
      </p:sp>
    </p:spTree>
    <p:extLst>
      <p:ext uri="{BB962C8B-B14F-4D97-AF65-F5344CB8AC3E}">
        <p14:creationId xmlns:p14="http://schemas.microsoft.com/office/powerpoint/2010/main" val="413124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9764919B-871F-413B-84E4-291C2D1C4D17}" type="datetimeFigureOut">
              <a:rPr lang="es-ES" smtClean="0">
                <a:solidFill>
                  <a:srgbClr val="04617B">
                    <a:shade val="90000"/>
                  </a:srgbClr>
                </a:solidFill>
              </a:rPr>
              <a:pPr>
                <a:defRPr/>
              </a:pPr>
              <a:t>13/10/2019</a:t>
            </a:fld>
            <a:endParaRPr lang="es-ES">
              <a:solidFill>
                <a:srgbClr val="04617B">
                  <a:shade val="90000"/>
                </a:srgbClr>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6C72B92-47FC-456B-A58E-09BED17F6420}" type="slidenum">
              <a:rPr lang="es-ES" altLang="es-ES" smtClean="0"/>
              <a:pPr/>
              <a:t>‹Nº›</a:t>
            </a:fld>
            <a:endParaRPr lang="es-ES" altLang="es-ES"/>
          </a:p>
        </p:txBody>
      </p:sp>
    </p:spTree>
    <p:extLst>
      <p:ext uri="{BB962C8B-B14F-4D97-AF65-F5344CB8AC3E}">
        <p14:creationId xmlns:p14="http://schemas.microsoft.com/office/powerpoint/2010/main" val="1677545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A6D4113D-2724-4D45-A900-F115439DD051}" type="datetimeFigureOut">
              <a:rPr lang="es-ES" smtClean="0">
                <a:solidFill>
                  <a:srgbClr val="04617B">
                    <a:shade val="90000"/>
                  </a:srgbClr>
                </a:solidFill>
              </a:rPr>
              <a:pPr>
                <a:defRPr/>
              </a:pPr>
              <a:t>13/10/2019</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p>
            <a:fld id="{5425975F-88C2-4708-A360-B0BBE3F6D9A1}" type="slidenum">
              <a:rPr lang="es-ES" altLang="es-ES" smtClean="0"/>
              <a:pPr/>
              <a:t>‹Nº›</a:t>
            </a:fld>
            <a:endParaRPr lang="es-ES" altLang="es-ES"/>
          </a:p>
        </p:txBody>
      </p:sp>
    </p:spTree>
    <p:extLst>
      <p:ext uri="{BB962C8B-B14F-4D97-AF65-F5344CB8AC3E}">
        <p14:creationId xmlns:p14="http://schemas.microsoft.com/office/powerpoint/2010/main" val="376831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13/10/2019</a:t>
            </a:fld>
            <a:endParaRPr lang="es-ES">
              <a:solidFill>
                <a:srgbClr val="04617B">
                  <a:shade val="90000"/>
                </a:srgb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base">
              <a:spcBef>
                <a:spcPct val="0"/>
              </a:spcBef>
              <a:spcAft>
                <a:spcPct val="0"/>
              </a:spcAft>
              <a:defRPr/>
            </a:pPr>
            <a:endParaRPr lang="es-ES">
              <a:solidFill>
                <a:srgbClr val="04617B">
                  <a:shade val="90000"/>
                </a:srgb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8355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40768"/>
            <a:ext cx="274320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ángulo 4"/>
          <p:cNvSpPr>
            <a:spLocks noChangeArrowheads="1"/>
          </p:cNvSpPr>
          <p:nvPr/>
        </p:nvSpPr>
        <p:spPr bwMode="auto">
          <a:xfrm>
            <a:off x="4693136" y="4725144"/>
            <a:ext cx="403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tabLst>
                <a:tab pos="2698750" algn="ctr"/>
                <a:tab pos="5399088" algn="r"/>
              </a:tabLst>
            </a:pPr>
            <a:r>
              <a:rPr lang="es-ES" altLang="es-ES" b="1" dirty="0" smtClean="0">
                <a:solidFill>
                  <a:prstClr val="black"/>
                </a:solidFill>
                <a:latin typeface="Century Gothic" pitchFamily="34" charset="0"/>
                <a:cs typeface="Times New Roman" pitchFamily="18" charset="0"/>
              </a:rPr>
              <a:t>Colegio  “La Purísima”</a:t>
            </a:r>
          </a:p>
          <a:p>
            <a:pPr algn="ctr" eaLnBrk="0" fontAlgn="base" hangingPunct="0">
              <a:spcBef>
                <a:spcPct val="0"/>
              </a:spcBef>
              <a:spcAft>
                <a:spcPct val="0"/>
              </a:spcAft>
              <a:tabLst>
                <a:tab pos="2698750" algn="ctr"/>
                <a:tab pos="5399088" algn="r"/>
              </a:tabLst>
            </a:pPr>
            <a:r>
              <a:rPr lang="es-ES" altLang="es-ES" b="1" dirty="0" smtClean="0">
                <a:solidFill>
                  <a:prstClr val="black"/>
                </a:solidFill>
                <a:latin typeface="Century Gothic" pitchFamily="34" charset="0"/>
                <a:cs typeface="Times New Roman" pitchFamily="18" charset="0"/>
              </a:rPr>
              <a:t>Callosa de Segura        </a:t>
            </a:r>
          </a:p>
          <a:p>
            <a:pPr algn="ctr" eaLnBrk="0" fontAlgn="base" hangingPunct="0">
              <a:spcBef>
                <a:spcPct val="0"/>
              </a:spcBef>
              <a:spcAft>
                <a:spcPct val="0"/>
              </a:spcAft>
              <a:tabLst>
                <a:tab pos="2698750" algn="ctr"/>
                <a:tab pos="5399088" algn="r"/>
              </a:tabLst>
            </a:pPr>
            <a:r>
              <a:rPr lang="es-ES" altLang="es-ES" b="1" dirty="0" smtClean="0">
                <a:solidFill>
                  <a:prstClr val="black"/>
                </a:solidFill>
                <a:latin typeface="Century Gothic" pitchFamily="34" charset="0"/>
                <a:cs typeface="Times New Roman" pitchFamily="18" charset="0"/>
              </a:rPr>
              <a:t>Carmelitas Misioneras Teresianas </a:t>
            </a:r>
            <a:endParaRPr lang="es-ES" altLang="es-ES" b="1" dirty="0" smtClean="0">
              <a:solidFill>
                <a:prstClr val="black"/>
              </a:solidFill>
              <a:latin typeface="Century Gothic" pitchFamily="34" charset="0"/>
              <a:cs typeface="Arial" charset="0"/>
            </a:endParaRPr>
          </a:p>
        </p:txBody>
      </p:sp>
      <p:pic>
        <p:nvPicPr>
          <p:cNvPr id="3" name="Imagen 2"/>
          <p:cNvPicPr>
            <a:picLocks noChangeAspect="1"/>
          </p:cNvPicPr>
          <p:nvPr/>
        </p:nvPicPr>
        <p:blipFill>
          <a:blip r:embed="rId3"/>
          <a:stretch>
            <a:fillRect/>
          </a:stretch>
        </p:blipFill>
        <p:spPr>
          <a:xfrm>
            <a:off x="634078" y="600211"/>
            <a:ext cx="4035902" cy="5657578"/>
          </a:xfrm>
          <a:prstGeom prst="rect">
            <a:avLst/>
          </a:prstGeom>
        </p:spPr>
      </p:pic>
    </p:spTree>
    <p:extLst>
      <p:ext uri="{BB962C8B-B14F-4D97-AF65-F5344CB8AC3E}">
        <p14:creationId xmlns:p14="http://schemas.microsoft.com/office/powerpoint/2010/main" val="828005736"/>
      </p:ext>
    </p:extLst>
  </p:cSld>
  <p:clrMapOvr>
    <a:masterClrMapping/>
  </p:clrMapOvr>
  <p:transition spd="slow" advTm="10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809581" y="116632"/>
            <a:ext cx="7668852" cy="369332"/>
          </a:xfrm>
          <a:prstGeom prst="rect">
            <a:avLst/>
          </a:prstGeom>
          <a:gradFill flip="none" rotWithShape="1">
            <a:gsLst>
              <a:gs pos="6000">
                <a:srgbClr val="3891A7">
                  <a:tint val="66000"/>
                  <a:satMod val="160000"/>
                </a:srgbClr>
              </a:gs>
              <a:gs pos="22000">
                <a:srgbClr val="3891A7">
                  <a:tint val="44500"/>
                  <a:satMod val="160000"/>
                  <a:alpha val="54000"/>
                </a:srgbClr>
              </a:gs>
              <a:gs pos="43000">
                <a:srgbClr val="3891A7">
                  <a:tint val="23500"/>
                  <a:satMod val="160000"/>
                </a:srgbClr>
              </a:gs>
            </a:gsLst>
            <a:lin ang="10800000" scaled="1"/>
            <a:tileRect/>
          </a:gradFill>
          <a:ln>
            <a:noFill/>
          </a:ln>
          <a:effectLst>
            <a:outerShdw dist="35921" dir="2700000" algn="ctr" rotWithShape="0">
              <a:srgbClr val="FFFFFF"/>
            </a:outerShdw>
          </a:effectLs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rtl="0" eaLnBrk="0" hangingPunct="0">
              <a:spcBef>
                <a:spcPct val="0"/>
              </a:spcBef>
              <a:buNone/>
              <a:defRPr/>
            </a:pPr>
            <a:r>
              <a:rPr lang="es-ES" sz="1800" b="1" dirty="0" smtClean="0">
                <a:solidFill>
                  <a:srgbClr val="0070C0"/>
                </a:solidFill>
              </a:rPr>
              <a:t>Santo </a:t>
            </a:r>
            <a:r>
              <a:rPr lang="es-ES" sz="1800" b="1" dirty="0">
                <a:solidFill>
                  <a:srgbClr val="0070C0"/>
                </a:solidFill>
              </a:rPr>
              <a:t>evangelio según san Lucas (18,1-8)</a:t>
            </a:r>
            <a:endParaRPr kumimoji="0" lang="es-ES" altLang="es-ES" sz="1800" b="1" i="0" u="none" strike="noStrike" kern="0" cap="none" spc="0" normalizeH="0" baseline="0" noProof="0" dirty="0" smtClean="0">
              <a:ln>
                <a:noFill/>
              </a:ln>
              <a:solidFill>
                <a:srgbClr val="0070C0"/>
              </a:solidFill>
              <a:effectLst/>
              <a:uLnTx/>
              <a:uFillTx/>
              <a:latin typeface="Maiandra GD" panose="020E0502030308020204" pitchFamily="34" charset="0"/>
              <a:ea typeface="MS PGothic" panose="020B0600070205080204" pitchFamily="34" charset="-128"/>
            </a:endParaRPr>
          </a:p>
        </p:txBody>
      </p:sp>
      <p:sp>
        <p:nvSpPr>
          <p:cNvPr id="3" name="Rectangle 3"/>
          <p:cNvSpPr>
            <a:spLocks noChangeArrowheads="1"/>
          </p:cNvSpPr>
          <p:nvPr/>
        </p:nvSpPr>
        <p:spPr bwMode="auto">
          <a:xfrm>
            <a:off x="575556" y="5661248"/>
            <a:ext cx="7992888" cy="584775"/>
          </a:xfrm>
          <a:prstGeom prst="rect">
            <a:avLst/>
          </a:prstGeom>
          <a:solidFill>
            <a:srgbClr val="800080">
              <a:alpha val="77000"/>
            </a:srgbClr>
          </a:solidFill>
          <a:ln w="9525">
            <a:noFill/>
            <a:miter lim="800000"/>
            <a:headEnd/>
            <a:tailEnd/>
          </a:ln>
          <a:effectLst/>
        </p:spPr>
        <p:txBody>
          <a:bodyPr wrap="square">
            <a:spAutoFit/>
          </a:bodyPr>
          <a:lstStyle/>
          <a:p>
            <a:pPr algn="ctr" eaLnBrk="0" fontAlgn="base" hangingPunct="0">
              <a:spcBef>
                <a:spcPct val="0"/>
              </a:spcBef>
              <a:spcAft>
                <a:spcPct val="0"/>
              </a:spcAft>
              <a:defRPr/>
            </a:pPr>
            <a:r>
              <a:rPr lang="es-ES" sz="3200" b="1" dirty="0">
                <a:solidFill>
                  <a:srgbClr val="FFFFFF"/>
                </a:solidFill>
                <a:effectLst>
                  <a:outerShdw blurRad="38100" dist="38100" dir="2700000" algn="tl">
                    <a:srgbClr val="000000"/>
                  </a:outerShdw>
                </a:effectLst>
                <a:latin typeface="Maiandra GD" pitchFamily="34" charset="0"/>
                <a:ea typeface="Times New Roman" pitchFamily="18" charset="0"/>
                <a:cs typeface="HelveticaNeue-BoldItalic" charset="0"/>
              </a:rPr>
              <a:t> </a:t>
            </a:r>
            <a:r>
              <a:rPr lang="es-ES" sz="2800" b="1" dirty="0">
                <a:solidFill>
                  <a:srgbClr val="FFFFFF"/>
                </a:solidFill>
                <a:effectLst>
                  <a:outerShdw blurRad="38100" dist="38100" dir="2700000" algn="tl">
                    <a:srgbClr val="000000"/>
                  </a:outerShdw>
                </a:effectLst>
                <a:latin typeface="Maiandra GD" pitchFamily="34" charset="0"/>
                <a:ea typeface="Times New Roman" pitchFamily="18" charset="0"/>
                <a:cs typeface="HelveticaNeue-BoldItalic" charset="0"/>
              </a:rPr>
              <a:t>Oren con Constancia y Nunca se Desalienten</a:t>
            </a:r>
            <a:endParaRPr lang="es-EC" sz="3200" b="1" dirty="0">
              <a:solidFill>
                <a:srgbClr val="FFFFFF"/>
              </a:solidFill>
              <a:effectLst>
                <a:outerShdw blurRad="38100" dist="38100" dir="2700000" algn="tl">
                  <a:srgbClr val="000000"/>
                </a:outerShdw>
              </a:effectLst>
              <a:latin typeface="Maiandra GD" pitchFamily="34" charset="0"/>
              <a:ea typeface="Times New Roman" pitchFamily="18" charset="0"/>
              <a:cs typeface="HelveticaNeue-BoldItalic" charset="0"/>
            </a:endParaRPr>
          </a:p>
        </p:txBody>
      </p:sp>
      <p:pic>
        <p:nvPicPr>
          <p:cNvPr id="6" name="Imagen 5"/>
          <p:cNvPicPr>
            <a:picLocks noChangeAspect="1"/>
          </p:cNvPicPr>
          <p:nvPr/>
        </p:nvPicPr>
        <p:blipFill>
          <a:blip r:embed="rId2"/>
          <a:stretch>
            <a:fillRect/>
          </a:stretch>
        </p:blipFill>
        <p:spPr>
          <a:xfrm>
            <a:off x="2209800" y="925718"/>
            <a:ext cx="4724400" cy="4295775"/>
          </a:xfrm>
          <a:prstGeom prst="rect">
            <a:avLst/>
          </a:prstGeom>
        </p:spPr>
      </p:pic>
    </p:spTree>
    <p:extLst>
      <p:ext uri="{BB962C8B-B14F-4D97-AF65-F5344CB8AC3E}">
        <p14:creationId xmlns:p14="http://schemas.microsoft.com/office/powerpoint/2010/main" val="4293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83568" y="620688"/>
            <a:ext cx="5184576" cy="923330"/>
          </a:xfrm>
          <a:prstGeom prst="rect">
            <a:avLst/>
          </a:prstGeom>
        </p:spPr>
        <p:txBody>
          <a:bodyPr wrap="square">
            <a:spAutoFit/>
          </a:bodyPr>
          <a:lstStyle/>
          <a:p>
            <a:r>
              <a:rPr lang="es-ES" dirty="0">
                <a:solidFill>
                  <a:prstClr val="black"/>
                </a:solidFill>
              </a:rPr>
              <a:t/>
            </a:r>
            <a:br>
              <a:rPr lang="es-ES" dirty="0">
                <a:solidFill>
                  <a:prstClr val="black"/>
                </a:solidFill>
              </a:rPr>
            </a:br>
            <a:endParaRPr lang="es-ES" dirty="0" smtClean="0">
              <a:solidFill>
                <a:srgbClr val="4C4C4C"/>
              </a:solidFill>
              <a:latin typeface="Arial" panose="020B0604020202020204" pitchFamily="34" charset="0"/>
            </a:endParaRPr>
          </a:p>
          <a:p>
            <a:endParaRPr lang="es-ES" dirty="0"/>
          </a:p>
        </p:txBody>
      </p:sp>
      <p:sp>
        <p:nvSpPr>
          <p:cNvPr id="2" name="Rectángulo 1"/>
          <p:cNvSpPr/>
          <p:nvPr/>
        </p:nvSpPr>
        <p:spPr>
          <a:xfrm>
            <a:off x="395536" y="389856"/>
            <a:ext cx="8064896" cy="1477328"/>
          </a:xfrm>
          <a:prstGeom prst="rect">
            <a:avLst/>
          </a:prstGeom>
        </p:spPr>
        <p:txBody>
          <a:bodyPr wrap="square">
            <a:spAutoFit/>
          </a:bodyPr>
          <a:lstStyle/>
          <a:p>
            <a:r>
              <a:rPr lang="es-ES" dirty="0"/>
              <a:t>En aquel tiempo, Jesús decía a sus discípulos una parábola para enseñarles que es necesario orar siempre, sin desfallecer.</a:t>
            </a:r>
          </a:p>
          <a:p>
            <a:r>
              <a:rPr lang="es-ES" dirty="0"/>
              <a:t>«Había un juez en una ciudad que ni temía a Dios ni le importaban los hombres.</a:t>
            </a:r>
          </a:p>
          <a:p>
            <a:r>
              <a:rPr lang="es-ES" dirty="0"/>
              <a:t>En aquella ciudad había una viuda que solía ir a decirle:</a:t>
            </a:r>
          </a:p>
          <a:p>
            <a:r>
              <a:rPr lang="es-ES" dirty="0"/>
              <a:t>“Hazme justicia frente a mi adversario”.</a:t>
            </a:r>
          </a:p>
        </p:txBody>
      </p:sp>
      <p:sp>
        <p:nvSpPr>
          <p:cNvPr id="4" name="Rectángulo 3"/>
          <p:cNvSpPr/>
          <p:nvPr/>
        </p:nvSpPr>
        <p:spPr>
          <a:xfrm>
            <a:off x="386912" y="2094965"/>
            <a:ext cx="5256584" cy="1754326"/>
          </a:xfrm>
          <a:prstGeom prst="rect">
            <a:avLst/>
          </a:prstGeom>
        </p:spPr>
        <p:txBody>
          <a:bodyPr wrap="square">
            <a:spAutoFit/>
          </a:bodyPr>
          <a:lstStyle/>
          <a:p>
            <a:r>
              <a:rPr lang="es-ES" dirty="0"/>
              <a:t>Por algún tiempo se estuvo negando, pero después se dijo a sí mismo:</a:t>
            </a:r>
          </a:p>
          <a:p>
            <a:r>
              <a:rPr lang="es-ES" dirty="0"/>
              <a:t>“Aunque ni temo a Dios ni me importan los hombres, como esta viuda me está molestando, le voy a hacer justicia, no sea que siga viniendo a cada momento a importunarme”»</a:t>
            </a:r>
          </a:p>
        </p:txBody>
      </p:sp>
      <p:sp>
        <p:nvSpPr>
          <p:cNvPr id="6" name="Rectángulo 5"/>
          <p:cNvSpPr/>
          <p:nvPr/>
        </p:nvSpPr>
        <p:spPr>
          <a:xfrm>
            <a:off x="386912" y="4077072"/>
            <a:ext cx="6462464" cy="2031325"/>
          </a:xfrm>
          <a:prstGeom prst="rect">
            <a:avLst/>
          </a:prstGeom>
        </p:spPr>
        <p:txBody>
          <a:bodyPr wrap="square">
            <a:spAutoFit/>
          </a:bodyPr>
          <a:lstStyle/>
          <a:p>
            <a:r>
              <a:rPr lang="es-ES" dirty="0"/>
              <a:t>Y el Señor añadió:</a:t>
            </a:r>
          </a:p>
          <a:p>
            <a:r>
              <a:rPr lang="es-ES" dirty="0"/>
              <a:t>«Fijaos en lo que dice el juez injusto; pues Dios, ¿no hará justicia a sus elegidos que claman ante </a:t>
            </a:r>
            <a:r>
              <a:rPr lang="es-ES" dirty="0" smtClean="0"/>
              <a:t>él </a:t>
            </a:r>
            <a:r>
              <a:rPr lang="es-ES" dirty="0"/>
              <a:t>día y noche?; ¿o les dará largas? Os digo que les hará justicia sin tardar. Pero, cuando venga el Hijo del hombre, ¿encontrará esta fe en la tierra?».</a:t>
            </a:r>
          </a:p>
          <a:p>
            <a:endParaRPr lang="es-ES" dirty="0"/>
          </a:p>
          <a:p>
            <a:r>
              <a:rPr lang="es-ES" b="1" dirty="0"/>
              <a:t>Palabra del Señor</a:t>
            </a:r>
          </a:p>
        </p:txBody>
      </p:sp>
      <p:pic>
        <p:nvPicPr>
          <p:cNvPr id="7" name="Imagen 6"/>
          <p:cNvPicPr>
            <a:picLocks noChangeAspect="1"/>
          </p:cNvPicPr>
          <p:nvPr/>
        </p:nvPicPr>
        <p:blipFill>
          <a:blip r:embed="rId2"/>
          <a:stretch>
            <a:fillRect/>
          </a:stretch>
        </p:blipFill>
        <p:spPr>
          <a:xfrm>
            <a:off x="5916096" y="1526172"/>
            <a:ext cx="2919763" cy="2642385"/>
          </a:xfrm>
          <a:prstGeom prst="rect">
            <a:avLst/>
          </a:prstGeom>
        </p:spPr>
      </p:pic>
    </p:spTree>
    <p:extLst>
      <p:ext uri="{BB962C8B-B14F-4D97-AF65-F5344CB8AC3E}">
        <p14:creationId xmlns:p14="http://schemas.microsoft.com/office/powerpoint/2010/main" val="2194637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35896" y="0"/>
            <a:ext cx="2340260" cy="461665"/>
          </a:xfrm>
          <a:prstGeom prst="rect">
            <a:avLst/>
          </a:prstGeom>
          <a:noFill/>
        </p:spPr>
        <p:txBody>
          <a:bodyPr wrap="square" rtlCol="0">
            <a:spAutoFit/>
          </a:bodyPr>
          <a:lstStyle/>
          <a:p>
            <a:r>
              <a:rPr lang="es-ES" sz="2400" b="1" dirty="0" smtClean="0">
                <a:solidFill>
                  <a:srgbClr val="C00000"/>
                </a:solidFill>
              </a:rPr>
              <a:t>REFLEXIÓN</a:t>
            </a:r>
            <a:endParaRPr lang="es-ES" sz="2400" b="1" dirty="0">
              <a:solidFill>
                <a:srgbClr val="C00000"/>
              </a:solidFill>
            </a:endParaRPr>
          </a:p>
        </p:txBody>
      </p:sp>
      <p:sp>
        <p:nvSpPr>
          <p:cNvPr id="4" name="Rectángulo 3"/>
          <p:cNvSpPr/>
          <p:nvPr/>
        </p:nvSpPr>
        <p:spPr>
          <a:xfrm>
            <a:off x="683568" y="461665"/>
            <a:ext cx="6552728" cy="369332"/>
          </a:xfrm>
          <a:prstGeom prst="rect">
            <a:avLst/>
          </a:prstGeom>
        </p:spPr>
        <p:txBody>
          <a:bodyPr wrap="square">
            <a:spAutoFit/>
          </a:bodyPr>
          <a:lstStyle/>
          <a:p>
            <a:r>
              <a:rPr lang="es-ES" b="1" dirty="0" smtClean="0"/>
              <a:t>¿Qué aprendemos de esta parábola? </a:t>
            </a:r>
          </a:p>
        </p:txBody>
      </p:sp>
      <p:sp>
        <p:nvSpPr>
          <p:cNvPr id="6" name="Rectángulo 5"/>
          <p:cNvSpPr/>
          <p:nvPr/>
        </p:nvSpPr>
        <p:spPr>
          <a:xfrm>
            <a:off x="467544" y="764704"/>
            <a:ext cx="7749480" cy="1477328"/>
          </a:xfrm>
          <a:prstGeom prst="rect">
            <a:avLst/>
          </a:prstGeom>
        </p:spPr>
        <p:txBody>
          <a:bodyPr wrap="square">
            <a:spAutoFit/>
          </a:bodyPr>
          <a:lstStyle/>
          <a:p>
            <a:r>
              <a:rPr lang="es-ES" dirty="0"/>
              <a:t>Un mosquito en la noche es capaz de dejarnos sin dormir. Y eso que no hay comparación entre un hombre y un mosquito. Pero en esa batalla, el insecto tiene todas las de ganar. ¿Por qué? Porque, aunque es pequeño, revolotea una y otra vez sobre nuestra cabeza con su agudo y molesto silbido. Si únicamente lo hiciera un momento no le daríamos importancia. </a:t>
            </a:r>
          </a:p>
        </p:txBody>
      </p:sp>
      <p:pic>
        <p:nvPicPr>
          <p:cNvPr id="7" name="Imagen 6"/>
          <p:cNvPicPr>
            <a:picLocks noChangeAspect="1"/>
          </p:cNvPicPr>
          <p:nvPr/>
        </p:nvPicPr>
        <p:blipFill>
          <a:blip r:embed="rId2"/>
          <a:stretch>
            <a:fillRect/>
          </a:stretch>
        </p:blipFill>
        <p:spPr>
          <a:xfrm>
            <a:off x="6660232" y="2483034"/>
            <a:ext cx="2089774" cy="1302429"/>
          </a:xfrm>
          <a:prstGeom prst="rect">
            <a:avLst/>
          </a:prstGeom>
        </p:spPr>
      </p:pic>
      <p:sp>
        <p:nvSpPr>
          <p:cNvPr id="8" name="Rectángulo 7"/>
          <p:cNvSpPr/>
          <p:nvPr/>
        </p:nvSpPr>
        <p:spPr>
          <a:xfrm>
            <a:off x="467544" y="2483034"/>
            <a:ext cx="5976664" cy="923330"/>
          </a:xfrm>
          <a:prstGeom prst="rect">
            <a:avLst/>
          </a:prstGeom>
        </p:spPr>
        <p:txBody>
          <a:bodyPr wrap="square">
            <a:spAutoFit/>
          </a:bodyPr>
          <a:lstStyle/>
          <a:p>
            <a:pPr lvl="0"/>
            <a:r>
              <a:rPr lang="es-ES" dirty="0">
                <a:solidFill>
                  <a:prstClr val="black"/>
                </a:solidFill>
              </a:rPr>
              <a:t>Este ejemplo, y el del juez injusto, nos ilustran perfectamente cómo debe ser nuestra oración: insistente, perseverante, </a:t>
            </a:r>
            <a:r>
              <a:rPr lang="es-ES" dirty="0" smtClean="0">
                <a:solidFill>
                  <a:prstClr val="black"/>
                </a:solidFill>
              </a:rPr>
              <a:t>continua.  </a:t>
            </a:r>
            <a:endParaRPr lang="es-ES" dirty="0">
              <a:solidFill>
                <a:prstClr val="black"/>
              </a:solidFill>
            </a:endParaRPr>
          </a:p>
        </p:txBody>
      </p:sp>
      <p:sp>
        <p:nvSpPr>
          <p:cNvPr id="9" name="Rectángulo 8"/>
          <p:cNvSpPr/>
          <p:nvPr/>
        </p:nvSpPr>
        <p:spPr>
          <a:xfrm>
            <a:off x="251520" y="4088501"/>
            <a:ext cx="8640960" cy="2031325"/>
          </a:xfrm>
          <a:prstGeom prst="rect">
            <a:avLst/>
          </a:prstGeom>
        </p:spPr>
        <p:txBody>
          <a:bodyPr wrap="square">
            <a:spAutoFit/>
          </a:bodyPr>
          <a:lstStyle/>
          <a:p>
            <a:pPr lvl="0"/>
            <a:r>
              <a:rPr lang="es-ES" dirty="0">
                <a:solidFill>
                  <a:prstClr val="black"/>
                </a:solidFill>
              </a:rPr>
              <a:t>Es fácil rezar un día, hacer una petición cuando estamos fervorosos, pero mantener ese contacto espiritual diario cuesta más. Nos cansamos, nos desanimamos, pensamos que lo que hacemos es inútil porque parece que Dios no nos está </a:t>
            </a:r>
            <a:r>
              <a:rPr lang="es-ES" dirty="0" smtClean="0">
                <a:solidFill>
                  <a:prstClr val="black"/>
                </a:solidFill>
              </a:rPr>
              <a:t>escuchando, sin </a:t>
            </a:r>
            <a:r>
              <a:rPr lang="es-ES" dirty="0">
                <a:solidFill>
                  <a:prstClr val="black"/>
                </a:solidFill>
              </a:rPr>
              <a:t>embargo lo </a:t>
            </a:r>
            <a:r>
              <a:rPr lang="es-ES" dirty="0" smtClean="0">
                <a:solidFill>
                  <a:prstClr val="black"/>
                </a:solidFill>
              </a:rPr>
              <a:t>hace y </a:t>
            </a:r>
            <a:r>
              <a:rPr lang="es-ES" dirty="0">
                <a:solidFill>
                  <a:prstClr val="black"/>
                </a:solidFill>
              </a:rPr>
              <a:t>presta mucha atención, y nos toma en serio porque somos sus hijos. Pero quiere que le insistamos, que vayamos todos los días a llamar a su puerta. Sólo si no nos rendimos nos atenderá y nos concederá lo que le estamos pidiendo desde el fondo de nuestro corazón.</a:t>
            </a:r>
          </a:p>
        </p:txBody>
      </p:sp>
    </p:spTree>
    <p:extLst>
      <p:ext uri="{BB962C8B-B14F-4D97-AF65-F5344CB8AC3E}">
        <p14:creationId xmlns:p14="http://schemas.microsoft.com/office/powerpoint/2010/main" val="225565162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TM02900769[[fn=Retrospección]]</Template>
  <TotalTime>580</TotalTime>
  <Words>414</Words>
  <Application>Microsoft Office PowerPoint</Application>
  <PresentationFormat>Presentación en pantalla (4:3)</PresentationFormat>
  <Paragraphs>21</Paragraphs>
  <Slides>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vt:i4>
      </vt:variant>
    </vt:vector>
  </HeadingPairs>
  <TitlesOfParts>
    <vt:vector size="13" baseType="lpstr">
      <vt:lpstr>MS PGothic</vt:lpstr>
      <vt:lpstr>Arial</vt:lpstr>
      <vt:lpstr>Calibri</vt:lpstr>
      <vt:lpstr>Calibri Light</vt:lpstr>
      <vt:lpstr>Century Gothic</vt:lpstr>
      <vt:lpstr>HelveticaNeue-BoldItalic</vt:lpstr>
      <vt:lpstr>Maiandra GD</vt:lpstr>
      <vt:lpstr>Times New Roman</vt:lpstr>
      <vt:lpstr>Retrospección</vt:lpstr>
      <vt:lpstr>Presentación de PowerPoint</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CANTO PARA LOS MAYORES</dc:title>
  <dc:creator>PC</dc:creator>
  <cp:lastModifiedBy>elodia teresa bernabeu serrano</cp:lastModifiedBy>
  <cp:revision>64</cp:revision>
  <dcterms:created xsi:type="dcterms:W3CDTF">2016-02-11T13:57:31Z</dcterms:created>
  <dcterms:modified xsi:type="dcterms:W3CDTF">2019-10-13T16:41:06Z</dcterms:modified>
</cp:coreProperties>
</file>