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59" r:id="rId4"/>
    <p:sldId id="261" r:id="rId5"/>
    <p:sldId id="265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istina" initials="C" lastIdx="3" clrIdx="0">
    <p:extLst>
      <p:ext uri="{19B8F6BF-5375-455C-9EA6-DF929625EA0E}">
        <p15:presenceInfo xmlns:p15="http://schemas.microsoft.com/office/powerpoint/2012/main" userId="Crist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3" autoAdjust="0"/>
    <p:restoredTop sz="94660"/>
  </p:normalViewPr>
  <p:slideViewPr>
    <p:cSldViewPr snapToGrid="0">
      <p:cViewPr varScale="1">
        <p:scale>
          <a:sx n="94" d="100"/>
          <a:sy n="94" d="100"/>
        </p:scale>
        <p:origin x="6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379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378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46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29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574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90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85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8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63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361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137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0F35B-1BE9-4654-AB36-10EA690F2C37}" type="datetimeFigureOut">
              <a:rPr lang="es-ES" smtClean="0"/>
              <a:t>8/12/19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A866B-4D46-4E9C-AABB-668B804F8BC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98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2527" y="917495"/>
            <a:ext cx="11841687" cy="6045756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172527" y="-98168"/>
            <a:ext cx="50821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s-ES" sz="6000" b="1" dirty="0">
                <a:latin typeface="Arial Black" panose="020B0A04020102020204" pitchFamily="34" charset="0"/>
              </a:rPr>
              <a:t>ADVIENTO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159925" y="5831457"/>
            <a:ext cx="41941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b="1" dirty="0"/>
              <a:t>Jesús está cerca</a:t>
            </a:r>
          </a:p>
        </p:txBody>
      </p:sp>
    </p:spTree>
    <p:extLst>
      <p:ext uri="{BB962C8B-B14F-4D97-AF65-F5344CB8AC3E}">
        <p14:creationId xmlns:p14="http://schemas.microsoft.com/office/powerpoint/2010/main" val="75354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721" y="538181"/>
            <a:ext cx="9378475" cy="5707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9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558" y="721652"/>
            <a:ext cx="8954219" cy="438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4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95118" y="620951"/>
            <a:ext cx="10670979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 esta segunda semana de Adviento,</a:t>
            </a:r>
          </a:p>
          <a:p>
            <a:pPr algn="ctr"/>
            <a:r>
              <a:rPr lang="es-E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colocamos y encendemos </a:t>
            </a:r>
          </a:p>
          <a:p>
            <a:pPr algn="ctr"/>
            <a:r>
              <a:rPr lang="es-E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(de forma simbólica)</a:t>
            </a:r>
          </a:p>
          <a:p>
            <a:pPr algn="ctr"/>
            <a:r>
              <a:rPr lang="es-E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vela </a:t>
            </a:r>
            <a:r>
              <a:rPr lang="es-ES" sz="4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verde</a:t>
            </a:r>
            <a:r>
              <a:rPr lang="es-E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que representa</a:t>
            </a:r>
          </a:p>
          <a:p>
            <a:pPr algn="ctr"/>
            <a:r>
              <a:rPr lang="es-E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esperanza</a:t>
            </a:r>
            <a:endParaRPr lang="es-E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306" y="4098826"/>
            <a:ext cx="4327220" cy="2536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64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2184" y="310400"/>
            <a:ext cx="6213453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Querido Jesús: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Esta segunda vela de Adviento</a:t>
            </a:r>
          </a:p>
          <a:p>
            <a:pPr algn="just"/>
            <a:r>
              <a:rPr lang="es-E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enciendo para pedirte por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 PAZ de nuestros corazones.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que podamos compartir 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nuestros momentos sin discusiones,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 conflictos, sin lastimarnos.</a:t>
            </a:r>
          </a:p>
          <a:p>
            <a:pPr algn="just"/>
            <a:endParaRPr lang="es-E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¡Ayúdanos a preparar el camino!</a:t>
            </a:r>
          </a:p>
          <a:p>
            <a:pPr algn="just"/>
            <a:r>
              <a:rPr lang="es-E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Necesitamos de tu paz, Señor.</a:t>
            </a:r>
          </a:p>
          <a:p>
            <a:pPr algn="just"/>
            <a:endParaRPr lang="es-E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762445" y="5538158"/>
            <a:ext cx="5748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</a:rPr>
              <a:t>¡Ven pronto, Jesús, que te esperamos!</a:t>
            </a:r>
          </a:p>
        </p:txBody>
      </p:sp>
    </p:spTree>
    <p:extLst>
      <p:ext uri="{BB962C8B-B14F-4D97-AF65-F5344CB8AC3E}">
        <p14:creationId xmlns:p14="http://schemas.microsoft.com/office/powerpoint/2010/main" val="2410038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85</Words>
  <Application>Microsoft Macintosh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Cristina</dc:creator>
  <cp:lastModifiedBy>Carmen Ramón López</cp:lastModifiedBy>
  <cp:revision>8</cp:revision>
  <dcterms:created xsi:type="dcterms:W3CDTF">2019-12-07T19:50:47Z</dcterms:created>
  <dcterms:modified xsi:type="dcterms:W3CDTF">2019-12-08T12:23:14Z</dcterms:modified>
</cp:coreProperties>
</file>