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9" r:id="rId3"/>
    <p:sldId id="257" r:id="rId4"/>
    <p:sldId id="260" r:id="rId5"/>
    <p:sldId id="258" r:id="rId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30" d="100"/>
          <a:sy n="30" d="100"/>
        </p:scale>
        <p:origin x="-930" y="-7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E80F7260-7B07-4555-9A0C-394344DA29A4}" type="slidenum">
              <a:rPr lang="es-ES" smtClean="0"/>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243E42C2-839A-425A-A8EA-8CF7AD2B33DD}" type="datetimeFigureOut">
              <a:rPr lang="es-ES" smtClean="0"/>
              <a:t>12/01/2020</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E80F7260-7B07-4555-9A0C-394344DA29A4}" type="slidenum">
              <a:rPr lang="es-ES" smtClean="0"/>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243E42C2-839A-425A-A8EA-8CF7AD2B33DD}" type="datetimeFigureOut">
              <a:rPr lang="es-ES" smtClean="0"/>
              <a:t>12/01/2020</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E80F7260-7B07-4555-9A0C-394344DA29A4}" type="slidenum">
              <a:rPr lang="es-ES" smtClean="0"/>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ES" dirty="0" smtClean="0"/>
              <a:t>Oración Lunes 13 de enero de 2020	</a:t>
            </a:r>
            <a:endParaRPr lang="es-ES" dirty="0"/>
          </a:p>
        </p:txBody>
      </p:sp>
      <p:sp>
        <p:nvSpPr>
          <p:cNvPr id="3" name="2 Subtítulo"/>
          <p:cNvSpPr>
            <a:spLocks noGrp="1"/>
          </p:cNvSpPr>
          <p:nvPr>
            <p:ph type="subTitle" idx="1"/>
          </p:nvPr>
        </p:nvSpPr>
        <p:spPr/>
        <p:txBody>
          <a:bodyPr/>
          <a:lstStyle/>
          <a:p>
            <a:endParaRPr lang="es-ES" dirty="0"/>
          </a:p>
        </p:txBody>
      </p:sp>
      <p:pic>
        <p:nvPicPr>
          <p:cNvPr id="4" name="3 Imagen" descr="escudo.jpg"/>
          <p:cNvPicPr>
            <a:picLocks noChangeAspect="1"/>
          </p:cNvPicPr>
          <p:nvPr/>
        </p:nvPicPr>
        <p:blipFill>
          <a:blip r:embed="rId2"/>
          <a:stretch>
            <a:fillRect/>
          </a:stretch>
        </p:blipFill>
        <p:spPr>
          <a:xfrm>
            <a:off x="6357950" y="4000504"/>
            <a:ext cx="1785950" cy="2079691"/>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X Marcha </a:t>
            </a:r>
            <a:r>
              <a:rPr lang="es-ES" dirty="0" err="1" smtClean="0"/>
              <a:t>Palautiana</a:t>
            </a:r>
            <a:r>
              <a:rPr lang="es-ES" dirty="0" smtClean="0"/>
              <a:t> </a:t>
            </a:r>
            <a:endParaRPr lang="es-ES" dirty="0"/>
          </a:p>
        </p:txBody>
      </p:sp>
      <p:sp>
        <p:nvSpPr>
          <p:cNvPr id="3" name="2 Marcador de contenido"/>
          <p:cNvSpPr>
            <a:spLocks noGrp="1"/>
          </p:cNvSpPr>
          <p:nvPr>
            <p:ph idx="1"/>
          </p:nvPr>
        </p:nvSpPr>
        <p:spPr/>
        <p:txBody>
          <a:bodyPr/>
          <a:lstStyle/>
          <a:p>
            <a:pPr>
              <a:buNone/>
            </a:pPr>
            <a:r>
              <a:rPr lang="es-ES" dirty="0" smtClean="0"/>
              <a:t>Comenzamos una nueva semana muy importante para nuestro colegio. </a:t>
            </a:r>
          </a:p>
          <a:p>
            <a:pPr>
              <a:buNone/>
            </a:pPr>
            <a:r>
              <a:rPr lang="es-ES" dirty="0" smtClean="0"/>
              <a:t>El próximo sábado 18 de enero, el colegio </a:t>
            </a:r>
            <a:r>
              <a:rPr lang="es-ES" i="1" dirty="0" smtClean="0"/>
              <a:t>La Purísima</a:t>
            </a:r>
            <a:r>
              <a:rPr lang="es-ES" dirty="0" smtClean="0"/>
              <a:t> de Callosa de Segura albergaremos la décima edición de la Marcha </a:t>
            </a:r>
            <a:r>
              <a:rPr lang="es-ES" dirty="0" err="1" smtClean="0"/>
              <a:t>Palautiana</a:t>
            </a:r>
            <a:r>
              <a:rPr lang="es-ES" dirty="0" smtClean="0"/>
              <a:t>. </a:t>
            </a:r>
          </a:p>
          <a:p>
            <a:pPr>
              <a:buNone/>
            </a:pPr>
            <a:endParaRPr lang="es-ES" dirty="0"/>
          </a:p>
        </p:txBody>
      </p:sp>
      <p:pic>
        <p:nvPicPr>
          <p:cNvPr id="6" name="5 Imagen" descr="475_20150428065909.png"/>
          <p:cNvPicPr>
            <a:picLocks noChangeAspect="1"/>
          </p:cNvPicPr>
          <p:nvPr/>
        </p:nvPicPr>
        <p:blipFill>
          <a:blip r:embed="rId2"/>
          <a:stretch>
            <a:fillRect/>
          </a:stretch>
        </p:blipFill>
        <p:spPr>
          <a:xfrm>
            <a:off x="3786182" y="3846173"/>
            <a:ext cx="4429156" cy="3011827"/>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Exposición</a:t>
            </a:r>
            <a:endParaRPr lang="es-ES" dirty="0"/>
          </a:p>
        </p:txBody>
      </p:sp>
      <p:sp>
        <p:nvSpPr>
          <p:cNvPr id="3" name="2 Marcador de contenido"/>
          <p:cNvSpPr>
            <a:spLocks noGrp="1"/>
          </p:cNvSpPr>
          <p:nvPr>
            <p:ph idx="1"/>
          </p:nvPr>
        </p:nvSpPr>
        <p:spPr/>
        <p:txBody>
          <a:bodyPr/>
          <a:lstStyle/>
          <a:p>
            <a:pPr>
              <a:buNone/>
            </a:pPr>
            <a:r>
              <a:rPr lang="es-ES" sz="2800" dirty="0" smtClean="0"/>
              <a:t>Esta marcha tiene por objetivos promover la convivencia entre familias y centros, conocer algunos de los valores </a:t>
            </a:r>
            <a:r>
              <a:rPr lang="es-ES" sz="2800" dirty="0" err="1" smtClean="0"/>
              <a:t>palautianos</a:t>
            </a:r>
            <a:r>
              <a:rPr lang="es-ES" sz="2800" dirty="0" smtClean="0"/>
              <a:t> y crecer juntos en la fe. </a:t>
            </a:r>
          </a:p>
          <a:p>
            <a:endParaRPr lang="es-ES" dirty="0" smtClean="0"/>
          </a:p>
          <a:p>
            <a:endParaRPr lang="es-ES" dirty="0"/>
          </a:p>
        </p:txBody>
      </p:sp>
      <p:pic>
        <p:nvPicPr>
          <p:cNvPr id="5" name="4 Imagen" descr="1f77486b6cff25d3f4796834df5ded56_XL.jpg"/>
          <p:cNvPicPr>
            <a:picLocks noChangeAspect="1"/>
          </p:cNvPicPr>
          <p:nvPr/>
        </p:nvPicPr>
        <p:blipFill>
          <a:blip r:embed="rId2"/>
          <a:stretch>
            <a:fillRect/>
          </a:stretch>
        </p:blipFill>
        <p:spPr>
          <a:xfrm>
            <a:off x="2714612" y="3435787"/>
            <a:ext cx="6429388" cy="303252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dirty="0" smtClean="0"/>
              <a:t>¿Qué nos sugiere esta frase?</a:t>
            </a:r>
            <a:endParaRPr lang="es-ES" dirty="0"/>
          </a:p>
        </p:txBody>
      </p:sp>
      <p:sp>
        <p:nvSpPr>
          <p:cNvPr id="3" name="2 Marcador de contenido"/>
          <p:cNvSpPr>
            <a:spLocks noGrp="1"/>
          </p:cNvSpPr>
          <p:nvPr>
            <p:ph idx="1"/>
          </p:nvPr>
        </p:nvSpPr>
        <p:spPr/>
        <p:txBody>
          <a:bodyPr/>
          <a:lstStyle/>
          <a:p>
            <a:pPr algn="just">
              <a:buNone/>
            </a:pPr>
            <a:endParaRPr lang="es-ES" i="1" dirty="0" smtClean="0"/>
          </a:p>
          <a:p>
            <a:pPr algn="just">
              <a:buNone/>
            </a:pPr>
            <a:endParaRPr lang="es-ES" i="1" dirty="0" smtClean="0"/>
          </a:p>
          <a:p>
            <a:pPr algn="just">
              <a:buNone/>
            </a:pPr>
            <a:r>
              <a:rPr lang="es-ES" sz="3200" i="1" dirty="0" smtClean="0"/>
              <a:t>“Fomenta tu luz interior, ella calentará tu corazón y dará fuerza a tus acciones”</a:t>
            </a:r>
          </a:p>
          <a:p>
            <a:pPr algn="r">
              <a:buNone/>
            </a:pPr>
            <a:r>
              <a:rPr lang="es-ES" i="1" dirty="0" smtClean="0"/>
              <a:t>Padre Francisco </a:t>
            </a:r>
            <a:r>
              <a:rPr lang="es-ES" i="1" dirty="0" err="1" smtClean="0"/>
              <a:t>Palau</a:t>
            </a:r>
            <a:r>
              <a:rPr lang="es-ES" i="1" dirty="0" smtClean="0"/>
              <a:t> y </a:t>
            </a:r>
            <a:r>
              <a:rPr lang="es-ES" i="1" dirty="0" err="1" smtClean="0"/>
              <a:t>Quer</a:t>
            </a:r>
            <a:endParaRPr lang="es-ES" i="1" dirty="0" smtClean="0"/>
          </a:p>
          <a:p>
            <a:pPr algn="r">
              <a:buNone/>
            </a:pPr>
            <a:endParaRPr lang="es-ES" i="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38896"/>
          </a:xfrm>
        </p:spPr>
        <p:txBody>
          <a:bodyPr>
            <a:normAutofit fontScale="90000"/>
          </a:bodyPr>
          <a:lstStyle/>
          <a:p>
            <a:r>
              <a:rPr lang="es-ES" dirty="0" smtClean="0"/>
              <a:t>Oración</a:t>
            </a:r>
            <a:endParaRPr lang="es-ES" dirty="0"/>
          </a:p>
        </p:txBody>
      </p:sp>
      <p:sp>
        <p:nvSpPr>
          <p:cNvPr id="3" name="2 Marcador de contenido"/>
          <p:cNvSpPr>
            <a:spLocks noGrp="1"/>
          </p:cNvSpPr>
          <p:nvPr>
            <p:ph idx="1"/>
          </p:nvPr>
        </p:nvSpPr>
        <p:spPr>
          <a:xfrm>
            <a:off x="285720" y="1428736"/>
            <a:ext cx="8572560" cy="5214974"/>
          </a:xfrm>
        </p:spPr>
        <p:txBody>
          <a:bodyPr>
            <a:normAutofit fontScale="92500"/>
          </a:bodyPr>
          <a:lstStyle/>
          <a:p>
            <a:pPr algn="ctr">
              <a:buNone/>
            </a:pPr>
            <a:r>
              <a:rPr lang="es-ES" sz="2800" dirty="0"/>
              <a:t>¡Oh Señor!, Tú elegiste al Beato Francisco </a:t>
            </a:r>
            <a:r>
              <a:rPr lang="es-ES" sz="2800" dirty="0" err="1"/>
              <a:t>Palau</a:t>
            </a:r>
            <a:r>
              <a:rPr lang="es-ES" sz="2800" dirty="0"/>
              <a:t>, para proclamar ante los hombres el gran Misterio de la Iglesia Santa. Vivió entregado al servicio de los hermanos, extendiendo entre los hombres el mensaje del Evangelio y promoviendo entre ellos la conciencia viva de su participación en el Cuerpo Místico de Cristo</a:t>
            </a:r>
            <a:r>
              <a:rPr lang="es-ES" sz="2800" dirty="0" smtClean="0"/>
              <a:t>.</a:t>
            </a:r>
          </a:p>
          <a:p>
            <a:pPr algn="ctr">
              <a:buNone/>
            </a:pPr>
            <a:endParaRPr lang="es-ES" sz="2800" dirty="0"/>
          </a:p>
          <a:p>
            <a:pPr algn="ctr">
              <a:buNone/>
            </a:pPr>
            <a:r>
              <a:rPr lang="es-ES" sz="2800" dirty="0"/>
              <a:t>Te pedimos, Señor, que su glorificación por la Iglesia sirva para que todos los hombres se sientan cada vez más unidos en el único pueblo de Dios. Concédenos también por su intercesión, la gracia especial que ahora te pedimos. Amén.</a:t>
            </a:r>
          </a:p>
          <a:p>
            <a:endParaRPr lang="es-E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TotalTime>
  <Words>204</Words>
  <Application>Microsoft Office PowerPoint</Application>
  <PresentationFormat>Presentación en pantalla (4:3)</PresentationFormat>
  <Paragraphs>15</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Flujo</vt:lpstr>
      <vt:lpstr>Oración Lunes 13 de enero de 2020 </vt:lpstr>
      <vt:lpstr>X Marcha Palautiana </vt:lpstr>
      <vt:lpstr>Exposición</vt:lpstr>
      <vt:lpstr>¿Qué nos sugiere esta frase?</vt:lpstr>
      <vt:lpstr>Oración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Usuario</dc:creator>
  <cp:lastModifiedBy>Usuario</cp:lastModifiedBy>
  <cp:revision>3</cp:revision>
  <dcterms:created xsi:type="dcterms:W3CDTF">2020-01-12T17:21:01Z</dcterms:created>
  <dcterms:modified xsi:type="dcterms:W3CDTF">2020-01-12T17:42:04Z</dcterms:modified>
</cp:coreProperties>
</file>