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63" r:id="rId3"/>
    <p:sldId id="262" r:id="rId4"/>
    <p:sldId id="264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3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05/02/2020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406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05/02/2020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5002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05/02/2020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898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05/02/2020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3716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3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5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6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05/02/2020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33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05/02/2020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9028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05/02/2020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95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05/02/2020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9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13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05/02/2020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526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05/02/2020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306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13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5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05/02/2020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4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05/02/2020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1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5353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771619" y="436510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869" y="332656"/>
            <a:ext cx="4326876" cy="60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36160" y="513140"/>
            <a:ext cx="7992888" cy="369332"/>
          </a:xfrm>
          <a:prstGeom prst="rect">
            <a:avLst/>
          </a:prstGeom>
          <a:gradFill flip="none" rotWithShape="1">
            <a:gsLst>
              <a:gs pos="6000">
                <a:srgbClr val="3891A7">
                  <a:tint val="66000"/>
                  <a:satMod val="160000"/>
                </a:srgbClr>
              </a:gs>
              <a:gs pos="22000">
                <a:srgbClr val="3891A7">
                  <a:tint val="44500"/>
                  <a:satMod val="160000"/>
                  <a:alpha val="54000"/>
                </a:srgbClr>
              </a:gs>
              <a:gs pos="43000">
                <a:srgbClr val="3891A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1800" b="1" dirty="0" smtClean="0">
                <a:solidFill>
                  <a:srgbClr val="0070C0"/>
                </a:solidFill>
              </a:rPr>
              <a:t> Santo </a:t>
            </a:r>
            <a:r>
              <a:rPr lang="es-ES" sz="1800" b="1" dirty="0">
                <a:solidFill>
                  <a:srgbClr val="0070C0"/>
                </a:solidFill>
              </a:rPr>
              <a:t>evangelio según san Mateo (5,17-37):</a:t>
            </a: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anose="020E0502030308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36160" y="6021288"/>
            <a:ext cx="7992888" cy="584775"/>
          </a:xfrm>
          <a:prstGeom prst="rect">
            <a:avLst/>
          </a:prstGeom>
          <a:solidFill>
            <a:srgbClr val="800080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“Jesús nos invita a hacer una opción radical ”</a:t>
            </a:r>
            <a:endParaRPr lang="es-EC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74" y="1069063"/>
            <a:ext cx="6669660" cy="48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403648" y="332656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</a:rPr>
              <a:t>En </a:t>
            </a:r>
            <a:r>
              <a:rPr lang="es-ES" dirty="0">
                <a:latin typeface="Arial" panose="020B0604020202020204" pitchFamily="34" charset="0"/>
              </a:rPr>
              <a:t>aquel tiempo, dijo Jesús a sus discípulos:</a:t>
            </a:r>
          </a:p>
          <a:p>
            <a:pPr algn="just"/>
            <a:r>
              <a:rPr lang="es-ES" dirty="0">
                <a:latin typeface="Arial" panose="020B0604020202020204" pitchFamily="34" charset="0"/>
              </a:rPr>
              <a:t>«No creáis que he venido a abolir la Ley y los Profetas:</a:t>
            </a:r>
          </a:p>
          <a:p>
            <a:pPr algn="just"/>
            <a:r>
              <a:rPr lang="es-ES" dirty="0">
                <a:latin typeface="Arial" panose="020B0604020202020204" pitchFamily="34" charset="0"/>
              </a:rPr>
              <a:t>no he venido a abolir, sino a dar plenitud.</a:t>
            </a:r>
          </a:p>
          <a:p>
            <a:pPr algn="just"/>
            <a:r>
              <a:rPr lang="es-ES" dirty="0">
                <a:latin typeface="Arial" panose="020B0604020202020204" pitchFamily="34" charset="0"/>
              </a:rPr>
              <a:t>En verdad os digo que antes pasarán el cielo y la tierra que deje de cumplirse hasta la última letra o tilde de la ley.</a:t>
            </a:r>
          </a:p>
          <a:p>
            <a:pPr algn="just"/>
            <a:r>
              <a:rPr lang="es-ES" dirty="0">
                <a:latin typeface="Arial" panose="020B0604020202020204" pitchFamily="34" charset="0"/>
              </a:rPr>
              <a:t>El que se salte uno solo de los preceptos menos importantes y se lo enseñe así a los hombres será el menos importante en el reino de los cielos.</a:t>
            </a:r>
          </a:p>
          <a:p>
            <a:pPr algn="just"/>
            <a:r>
              <a:rPr lang="es-ES" dirty="0">
                <a:latin typeface="Arial" panose="020B0604020202020204" pitchFamily="34" charset="0"/>
              </a:rPr>
              <a:t>Pero quien los cumpla y enseñe será grande en el reino de los cielos.</a:t>
            </a:r>
          </a:p>
          <a:p>
            <a:pPr algn="just"/>
            <a:r>
              <a:rPr lang="es-ES" dirty="0">
                <a:latin typeface="Arial" panose="020B0604020202020204" pitchFamily="34" charset="0"/>
              </a:rPr>
              <a:t>Porque os digo que si vuestra justicia no es mayor que la de los escribas y fariseos, no entraréis en el reino de los cielos.</a:t>
            </a:r>
          </a:p>
          <a:p>
            <a:pPr algn="just"/>
            <a:r>
              <a:rPr lang="es-ES" dirty="0">
                <a:latin typeface="Arial" panose="020B0604020202020204" pitchFamily="34" charset="0"/>
              </a:rPr>
              <a:t>Habéis oído que se dijo a los antiguos: “No matarás”, y el que mate será reo de juicio.</a:t>
            </a:r>
            <a:endParaRPr lang="es-ES" dirty="0" smtClean="0">
              <a:latin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75656" y="4005064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Pero yo os digo: todo el que se deja llevar de la cólera contra su hermano será procesado. Y si uno llama a su hermano “imbécil”, tendrá que comparecer ante el Sanedrín, y si lo llama “necio”, merece la condena de la “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gehenna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” del fuego.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tanto, si cuando vas a presentar tu ofrenda sobre el altar, te acuerdas allí mismo de que tu hermano tiene quejas contra ti, deja allí tu ofrenda ante el altar y vete primero a reconciliarte con tu hermano, y entonces vuelve a presentar tu ofrenda.</a:t>
            </a:r>
          </a:p>
        </p:txBody>
      </p:sp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4935" y="188640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el que te pone pleito procura arreglarte enseguida, mientras vais todavía de camino, no sea que te entregue al juez y el juez al alguacil, y te metan en la cárcel. En verdad te digo que no saldrás de allí hasta que hayas pagado el último céntimo.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Habéis oído que se dijo: “No cometerás adulterio”.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Pero yo os digo: todo el que mira a una mujer deseándola, ya ha cometido adulterio con ella en su corazón.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tu ojo derecho te induce a pecar, sácatelo y tíralo. Más te vale perder un miembro que ser echado entero en la “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gehenna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tu mano derecha te induce a pecar, córtatela y tírala, porque más te vale perder un miembro que ir a parar entero a la “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gehenna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64935" y="3462648"/>
            <a:ext cx="79715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dijo: “El que repudie a su mujer, que le dé acta de repudio”. Pero yo os digo que si uno repudia a su mujer —no hablo de unión ilegítima— la induce a cometer adulterio, y el que se casa con la repudiada comete adulterio.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También habéis oído que se dijo a los antiguos: “No jurarás en falso” y “Cumplirás tus juramentos al Señor”.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Pero yo os digo que no juréis en absoluto: ni por el cielo, que es el trono de Dios; ni por la tierra, que es estrado de sus pies; ni por Jerusalén, que es la ciudad del Gran Rey. Ni jures por tu cabeza, pues no puedes volver blanco o negro un solo cabello. Que vuestro hablar sea sí, sí, no, no. Lo que pasa de ahí viene del Maligno».</a:t>
            </a:r>
          </a:p>
          <a:p>
            <a:r>
              <a:rPr lang="es-ES" b="1" dirty="0" smtClean="0"/>
              <a:t>Palabra </a:t>
            </a:r>
            <a:r>
              <a:rPr lang="es-ES" b="1" dirty="0"/>
              <a:t>del Señor</a:t>
            </a:r>
          </a:p>
        </p:txBody>
      </p:sp>
    </p:spTree>
    <p:extLst>
      <p:ext uri="{BB962C8B-B14F-4D97-AF65-F5344CB8AC3E}">
        <p14:creationId xmlns:p14="http://schemas.microsoft.com/office/powerpoint/2010/main" val="157919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35896" y="332656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15616" y="908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nos invita a ir más allá de los mandamientos para buscar la voluntad de Dios y el bien de los demás.</a:t>
            </a:r>
            <a:endParaRPr lang="es-ES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20" y="1844824"/>
            <a:ext cx="4114960" cy="41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3D6EADE0-C1E9-486F-AB5E-1A832416CB63}" vid="{0CF4F8C8-30D1-48BE-AB75-25EE62EC29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691</TotalTime>
  <Words>626</Words>
  <Application>Microsoft Office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MS PGothic</vt:lpstr>
      <vt:lpstr>Arial</vt:lpstr>
      <vt:lpstr>Century Gothic</vt:lpstr>
      <vt:lpstr>Gill Sans MT</vt:lpstr>
      <vt:lpstr>HelveticaNeue-BoldItalic</vt:lpstr>
      <vt:lpstr>Maiandra GD</vt:lpstr>
      <vt:lpstr>Times New Roman</vt:lpstr>
      <vt:lpstr>Verdana</vt:lpstr>
      <vt:lpstr>Wingdings 2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73</cp:revision>
  <dcterms:created xsi:type="dcterms:W3CDTF">2016-02-11T13:57:31Z</dcterms:created>
  <dcterms:modified xsi:type="dcterms:W3CDTF">2020-02-05T17:38:42Z</dcterms:modified>
</cp:coreProperties>
</file>