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4" r:id="rId8"/>
    <p:sldId id="265" r:id="rId9"/>
    <p:sldId id="25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0E77E-C978-463B-A721-CE315D6AAEA6}" type="datetimeFigureOut">
              <a:rPr lang="es-ES" smtClean="0"/>
              <a:pPr/>
              <a:t>24/05/2020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acCLge6Rc&amp;list=PLHB2Obu4W1RfYw2ZBdDn3GgDAzmbiRT-i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2971607" cy="416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4"/>
          <p:cNvSpPr>
            <a:spLocks noChangeArrowheads="1"/>
          </p:cNvSpPr>
          <p:nvPr/>
        </p:nvSpPr>
        <p:spPr bwMode="auto">
          <a:xfrm>
            <a:off x="4000496" y="428625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s-E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s-E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3286116" y="1000108"/>
            <a:ext cx="5287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Lun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 25/5/2020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2285992"/>
            <a:ext cx="18557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928670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Comic Sans MS" pitchFamily="66" charset="0"/>
              </a:rPr>
              <a:t>Comenzamos la última semana de mayo. En ella se mezclan muchos acontecimientos, por un lado termina un mes, el de las flores y de María, y por otro lado la venida del Espíritu Santo, el gran desconocido de la Santísima Trinidad.</a:t>
            </a:r>
          </a:p>
        </p:txBody>
      </p:sp>
      <p:pic>
        <p:nvPicPr>
          <p:cNvPr id="3" name="2 Imagen" descr="48023058713_3410d214ef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876"/>
            <a:ext cx="551710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anta María riega por nosot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3929042"/>
            <a:ext cx="2928958" cy="2928958"/>
          </a:xfrm>
          <a:prstGeom prst="rect">
            <a:avLst/>
          </a:prstGeom>
        </p:spPr>
      </p:pic>
      <p:pic>
        <p:nvPicPr>
          <p:cNvPr id="7" name="6 Imagen" descr="Santa María riega por nosotr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42"/>
            <a:ext cx="2928958" cy="292895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57158" y="785794"/>
            <a:ext cx="8286808" cy="4001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Cada día de la semana iremos realizando un</a:t>
            </a:r>
          </a:p>
          <a:p>
            <a:pPr algn="ctr"/>
            <a:endParaRPr lang="es-ES" sz="1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ES" sz="4800" b="1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¿Sabías qué?</a:t>
            </a:r>
          </a:p>
          <a:p>
            <a:pPr algn="ctr"/>
            <a:endParaRPr lang="es-ES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Con esta dinámica pretendemos acercarnos un poco más a María y conocerla un poquito.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2071678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El nombre de María era muy común en la época. En Egipto significaba “bella” o “amada”, en hebreo “exaltada” o “glorificada”. Las versiones </a:t>
            </a:r>
            <a:r>
              <a:rPr lang="es-ES" sz="2800" dirty="0" err="1" smtClean="0">
                <a:solidFill>
                  <a:srgbClr val="00B0F0"/>
                </a:solidFill>
                <a:latin typeface="Comic Sans MS" pitchFamily="66" charset="0"/>
              </a:rPr>
              <a:t>Miryam</a:t>
            </a:r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 (</a:t>
            </a:r>
            <a:r>
              <a:rPr lang="es-ES" sz="2800" smtClean="0">
                <a:solidFill>
                  <a:srgbClr val="00B0F0"/>
                </a:solidFill>
                <a:latin typeface="Comic Sans MS" pitchFamily="66" charset="0"/>
              </a:rPr>
              <a:t>hebreo</a:t>
            </a:r>
            <a:r>
              <a:rPr lang="es-ES" sz="2800" smtClean="0">
                <a:solidFill>
                  <a:srgbClr val="00B0F0"/>
                </a:solidFill>
                <a:latin typeface="Comic Sans MS" pitchFamily="66" charset="0"/>
              </a:rPr>
              <a:t>) y </a:t>
            </a:r>
            <a:r>
              <a:rPr lang="es-ES" sz="2800" dirty="0" err="1" smtClean="0">
                <a:solidFill>
                  <a:srgbClr val="00B0F0"/>
                </a:solidFill>
                <a:latin typeface="Comic Sans MS" pitchFamily="66" charset="0"/>
              </a:rPr>
              <a:t>Marjam</a:t>
            </a:r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 (en arameo) son derivaciones del mismo nombre.</a:t>
            </a:r>
          </a:p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En la Biblia hay otras Marías como pueden ser María Magdalena, la hermana de Lázaro, María de Cleofás, María Salomé…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00298" y="642918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¿Sabías qué?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2143108" y="1500174"/>
            <a:ext cx="41835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 nombre de maría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 descr="MARÍA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572140"/>
            <a:ext cx="31527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472" y="1142984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María aparece en el evangelista Lucas (médico amigo del apóstol Pablo) que relató la aparición del ángel Gabriel que le anuncia a María que dará a luz un niño, Jesús.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28728" y="714356"/>
            <a:ext cx="61727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VIRGEN, LA BIBLIA Y EL CORÁN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 descr="La Anunciación, la flor del s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920016"/>
            <a:ext cx="7000860" cy="39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7158" y="1428736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Mateo cuenta la Anunciación desde la perspectiva de José, el prometido de María. Se le aparece un ángel en sueños y le explica la voluntad de Dios.</a:t>
            </a:r>
          </a:p>
        </p:txBody>
      </p:sp>
      <p:pic>
        <p:nvPicPr>
          <p:cNvPr id="8" name="7 Imagen" descr="San José de F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9834" y="0"/>
            <a:ext cx="48541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Jesús es muerto en manos de su madre.jpg"/>
          <p:cNvPicPr>
            <a:picLocks noChangeAspect="1"/>
          </p:cNvPicPr>
          <p:nvPr/>
        </p:nvPicPr>
        <p:blipFill>
          <a:blip r:embed="rId2"/>
          <a:srcRect l="6504" t="12421" r="8855" b="7725"/>
          <a:stretch>
            <a:fillRect/>
          </a:stretch>
        </p:blipFill>
        <p:spPr>
          <a:xfrm>
            <a:off x="4143372" y="4143380"/>
            <a:ext cx="4127241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 descr="fano-boda-de-canc3a1.jpg"/>
          <p:cNvPicPr>
            <a:picLocks noChangeAspect="1"/>
          </p:cNvPicPr>
          <p:nvPr/>
        </p:nvPicPr>
        <p:blipFill>
          <a:blip r:embed="rId3" cstate="print"/>
          <a:srcRect t="3125"/>
          <a:stretch>
            <a:fillRect/>
          </a:stretch>
        </p:blipFill>
        <p:spPr>
          <a:xfrm>
            <a:off x="0" y="928670"/>
            <a:ext cx="44554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4500562" y="857232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Hay dos momentos cruciales donde aparece la Virgen en la Biblia, en las bodas de </a:t>
            </a:r>
            <a:r>
              <a:rPr lang="es-ES" sz="2400" dirty="0" err="1" smtClean="0">
                <a:solidFill>
                  <a:srgbClr val="FF0000"/>
                </a:solidFill>
                <a:latin typeface="Comic Sans MS" pitchFamily="66" charset="0"/>
              </a:rPr>
              <a:t>Caná</a:t>
            </a:r>
            <a:r>
              <a:rPr lang="es-ES" sz="2400" dirty="0" smtClean="0">
                <a:solidFill>
                  <a:srgbClr val="FF0000"/>
                </a:solidFill>
                <a:latin typeface="Comic Sans MS" pitchFamily="66" charset="0"/>
              </a:rPr>
              <a:t> (momento donde comienza la acción pública de Jesús) y al final de los evangelios, cuando asiste al Calvario de Jesús.</a:t>
            </a:r>
            <a:endParaRPr lang="es-E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 servicio de Dios.jpg"/>
          <p:cNvPicPr>
            <a:picLocks noChangeAspect="1"/>
          </p:cNvPicPr>
          <p:nvPr/>
        </p:nvPicPr>
        <p:blipFill>
          <a:blip r:embed="rId2"/>
          <a:srcRect b="5090"/>
          <a:stretch>
            <a:fillRect/>
          </a:stretch>
        </p:blipFill>
        <p:spPr>
          <a:xfrm>
            <a:off x="1799641" y="2428869"/>
            <a:ext cx="5622500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357158" y="733246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En el Corán se menciona a María 34 veces, en su mayoría en relación a Jesús "Jesús, hijo de María", pero también la declara como "elegida entre todas las mujeres de la creación" y "señora del paraíso"; en dos ocasiones se relata la Anunciación.</a:t>
            </a:r>
            <a:endParaRPr lang="es-ES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57224" y="571480"/>
            <a:ext cx="683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Cantemos: Hágase!!!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7 Imagen" descr="nota-musical-imagen-animada-0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572008"/>
            <a:ext cx="1905000" cy="1409700"/>
          </a:xfrm>
          <a:prstGeom prst="rect">
            <a:avLst/>
          </a:prstGeom>
        </p:spPr>
      </p:pic>
      <p:pic>
        <p:nvPicPr>
          <p:cNvPr id="9" name="8 Imagen" descr="nota-musical-imagen-animada-00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22"/>
            <a:ext cx="1905000" cy="14097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214546" y="57864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https://www.youtube.com/watch?v=ZyacCLge6Rc&amp;list=PLHB2Obu4W1RfYw2ZBdDn3GgDAzmbiRT-i</a:t>
            </a:r>
            <a:endParaRPr lang="es-ES" dirty="0"/>
          </a:p>
        </p:txBody>
      </p:sp>
      <p:pic>
        <p:nvPicPr>
          <p:cNvPr id="11" name="10 Imagen" descr="Hágase.jpg"/>
          <p:cNvPicPr>
            <a:picLocks noChangeAspect="1"/>
          </p:cNvPicPr>
          <p:nvPr/>
        </p:nvPicPr>
        <p:blipFill>
          <a:blip r:embed="rId4"/>
          <a:srcRect l="6641" r="7812"/>
          <a:stretch>
            <a:fillRect/>
          </a:stretch>
        </p:blipFill>
        <p:spPr>
          <a:xfrm>
            <a:off x="2071670" y="1428736"/>
            <a:ext cx="4857784" cy="425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342</Words>
  <Application>Microsoft Office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Loli-Reme</dc:creator>
  <cp:lastModifiedBy>Loli-Reme</cp:lastModifiedBy>
  <cp:revision>22</cp:revision>
  <dcterms:created xsi:type="dcterms:W3CDTF">2020-05-21T12:01:28Z</dcterms:created>
  <dcterms:modified xsi:type="dcterms:W3CDTF">2020-05-24T20:14:33Z</dcterms:modified>
</cp:coreProperties>
</file>