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6" r:id="rId4"/>
    <p:sldId id="268" r:id="rId5"/>
    <p:sldId id="262" r:id="rId6"/>
    <p:sldId id="267" r:id="rId7"/>
    <p:sldId id="256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E77E-C978-463B-A721-CE315D6AAEA6}" type="datetimeFigureOut">
              <a:rPr lang="es-ES" smtClean="0"/>
              <a:pPr/>
              <a:t>24/05/2020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2CEB-B38C-48BC-9764-C3652383EA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E77E-C978-463B-A721-CE315D6AAEA6}" type="datetimeFigureOut">
              <a:rPr lang="es-ES" smtClean="0"/>
              <a:pPr/>
              <a:t>24/05/2020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2CEB-B38C-48BC-9764-C3652383EA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E77E-C978-463B-A721-CE315D6AAEA6}" type="datetimeFigureOut">
              <a:rPr lang="es-ES" smtClean="0"/>
              <a:pPr/>
              <a:t>24/05/2020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2CEB-B38C-48BC-9764-C3652383EA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E77E-C978-463B-A721-CE315D6AAEA6}" type="datetimeFigureOut">
              <a:rPr lang="es-ES" smtClean="0"/>
              <a:pPr/>
              <a:t>24/05/2020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2CEB-B38C-48BC-9764-C3652383EA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E77E-C978-463B-A721-CE315D6AAEA6}" type="datetimeFigureOut">
              <a:rPr lang="es-ES" smtClean="0"/>
              <a:pPr/>
              <a:t>24/05/2020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2CEB-B38C-48BC-9764-C3652383EA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E77E-C978-463B-A721-CE315D6AAEA6}" type="datetimeFigureOut">
              <a:rPr lang="es-ES" smtClean="0"/>
              <a:pPr/>
              <a:t>24/05/2020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2CEB-B38C-48BC-9764-C3652383EA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E77E-C978-463B-A721-CE315D6AAEA6}" type="datetimeFigureOut">
              <a:rPr lang="es-ES" smtClean="0"/>
              <a:pPr/>
              <a:t>24/05/2020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2CEB-B38C-48BC-9764-C3652383EA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E77E-C978-463B-A721-CE315D6AAEA6}" type="datetimeFigureOut">
              <a:rPr lang="es-ES" smtClean="0"/>
              <a:pPr/>
              <a:t>24/05/2020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2CEB-B38C-48BC-9764-C3652383EA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E77E-C978-463B-A721-CE315D6AAEA6}" type="datetimeFigureOut">
              <a:rPr lang="es-ES" smtClean="0"/>
              <a:pPr/>
              <a:t>24/05/2020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2CEB-B38C-48BC-9764-C3652383EA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E77E-C978-463B-A721-CE315D6AAEA6}" type="datetimeFigureOut">
              <a:rPr lang="es-ES" smtClean="0"/>
              <a:pPr/>
              <a:t>24/05/2020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2CEB-B38C-48BC-9764-C3652383EA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E77E-C978-463B-A721-CE315D6AAEA6}" type="datetimeFigureOut">
              <a:rPr lang="es-ES" smtClean="0"/>
              <a:pPr/>
              <a:t>24/05/2020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0472CEB-B38C-48BC-9764-C3652383EA9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50E77E-C978-463B-A721-CE315D6AAEA6}" type="datetimeFigureOut">
              <a:rPr lang="es-ES" smtClean="0"/>
              <a:pPr/>
              <a:t>24/05/2020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472CEB-B38C-48BC-9764-C3652383EA9A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s://www.youtube.com/watch?v=wyz4gCZWJns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1071546"/>
            <a:ext cx="2971607" cy="41687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Rectángulo 4"/>
          <p:cNvSpPr>
            <a:spLocks noChangeArrowheads="1"/>
          </p:cNvSpPr>
          <p:nvPr/>
        </p:nvSpPr>
        <p:spPr bwMode="auto">
          <a:xfrm>
            <a:off x="4000496" y="4286256"/>
            <a:ext cx="4032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spcFirstLastPara="1">
            <a:prstTxWarp prst="textArchDown">
              <a:avLst/>
            </a:prstTxWarp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698750" algn="ctr"/>
                <a:tab pos="5399088" algn="r"/>
              </a:tabLst>
              <a:defRPr/>
            </a:pPr>
            <a:r>
              <a:rPr lang="es-ES" alt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Colegio  “La Purísima”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698750" algn="ctr"/>
                <a:tab pos="5399088" algn="r"/>
              </a:tabLst>
              <a:defRPr/>
            </a:pPr>
            <a:r>
              <a:rPr lang="es-ES" alt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       Callosa de Segura       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698750" algn="ctr"/>
                <a:tab pos="5399088" algn="r"/>
              </a:tabLst>
              <a:defRPr/>
            </a:pPr>
            <a:r>
              <a:rPr lang="en-US" altLang="es-E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Carmelitas</a:t>
            </a:r>
            <a:r>
              <a:rPr lang="en-US" alt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en-US" altLang="es-E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Misioneras</a:t>
            </a:r>
            <a:r>
              <a:rPr lang="en-US" alt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en-US" altLang="es-E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Teresianas</a:t>
            </a:r>
            <a:r>
              <a:rPr lang="en-US" alt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 </a:t>
            </a:r>
            <a:endParaRPr lang="es-ES" altLang="es-E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5" name="Rectángulo 6"/>
          <p:cNvSpPr/>
          <p:nvPr/>
        </p:nvSpPr>
        <p:spPr>
          <a:xfrm>
            <a:off x="3286116" y="1000108"/>
            <a:ext cx="565148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Martes 26/5/2020</a:t>
            </a:r>
            <a:endParaRPr lang="es-E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6" name="Imagen 2"/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214942" y="2285992"/>
            <a:ext cx="1855787" cy="192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2333685"/>
            <a:ext cx="385765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solidFill>
                  <a:srgbClr val="00B0F0"/>
                </a:solidFill>
                <a:latin typeface="Comic Sans MS" pitchFamily="66" charset="0"/>
              </a:rPr>
              <a:t>Sabemos que el Ave María se compone de dos partes, lo que tal vez no sepáis es que ambas partes no tiene la misma antigüedad.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500298" y="642918"/>
            <a:ext cx="408156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800" b="1" dirty="0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¿Sabías qué?</a:t>
            </a:r>
            <a:endParaRPr lang="es-ES" sz="4800" dirty="0"/>
          </a:p>
        </p:txBody>
      </p:sp>
      <p:sp>
        <p:nvSpPr>
          <p:cNvPr id="6" name="5 Rectángulo"/>
          <p:cNvSpPr/>
          <p:nvPr/>
        </p:nvSpPr>
        <p:spPr>
          <a:xfrm>
            <a:off x="857224" y="1571612"/>
            <a:ext cx="298331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AVE maría</a:t>
            </a:r>
            <a:endParaRPr lang="es-E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7 Imagen" descr="Ave María.jpg"/>
          <p:cNvPicPr>
            <a:picLocks noChangeAspect="1"/>
          </p:cNvPicPr>
          <p:nvPr/>
        </p:nvPicPr>
        <p:blipFill>
          <a:blip r:embed="rId2"/>
          <a:srcRect b="3125"/>
          <a:stretch>
            <a:fillRect/>
          </a:stretch>
        </p:blipFill>
        <p:spPr>
          <a:xfrm>
            <a:off x="5143504" y="1643050"/>
            <a:ext cx="3786196" cy="4890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Ave María rezado y con imágenes.jpg"/>
          <p:cNvPicPr>
            <a:picLocks noChangeAspect="1"/>
          </p:cNvPicPr>
          <p:nvPr/>
        </p:nvPicPr>
        <p:blipFill>
          <a:blip r:embed="rId2"/>
          <a:srcRect t="6250" b="46875"/>
          <a:stretch>
            <a:fillRect/>
          </a:stretch>
        </p:blipFill>
        <p:spPr>
          <a:xfrm>
            <a:off x="785786" y="928670"/>
            <a:ext cx="7253481" cy="32146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3 CuadroTexto"/>
          <p:cNvSpPr txBox="1"/>
          <p:nvPr/>
        </p:nvSpPr>
        <p:spPr>
          <a:xfrm>
            <a:off x="857224" y="357166"/>
            <a:ext cx="5072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solidFill>
                  <a:srgbClr val="00B0F0"/>
                </a:solidFill>
                <a:latin typeface="Comic Sans MS" pitchFamily="66" charset="0"/>
              </a:rPr>
              <a:t>La primera parte…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428596" y="4214818"/>
            <a:ext cx="83582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solidFill>
                  <a:srgbClr val="00B0F0"/>
                </a:solidFill>
                <a:latin typeface="Comic Sans MS" pitchFamily="66" charset="0"/>
              </a:rPr>
              <a:t>Es de los inicios del cristianismo. Surge del Evangelio que citamos ayer, reproduce el saludo del </a:t>
            </a:r>
            <a:r>
              <a:rPr lang="es-ES" sz="2800" dirty="0" smtClean="0">
                <a:solidFill>
                  <a:srgbClr val="00B0F0"/>
                </a:solidFill>
                <a:latin typeface="Comic Sans MS" pitchFamily="66" charset="0"/>
              </a:rPr>
              <a:t>ángel </a:t>
            </a:r>
            <a:r>
              <a:rPr lang="es-ES" sz="2800" dirty="0" smtClean="0">
                <a:solidFill>
                  <a:srgbClr val="00B0F0"/>
                </a:solidFill>
                <a:latin typeface="Comic Sans MS" pitchFamily="66" charset="0"/>
              </a:rPr>
              <a:t>Gabriel a María “Dios te salve María, llena eres de gracia, el Señor es contigo” y del saludo de su prima Isabel “Bendita…”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Ave María rezado y con imágenes.jpg"/>
          <p:cNvPicPr>
            <a:picLocks noChangeAspect="1"/>
          </p:cNvPicPr>
          <p:nvPr/>
        </p:nvPicPr>
        <p:blipFill>
          <a:blip r:embed="rId2"/>
          <a:srcRect t="53125"/>
          <a:stretch>
            <a:fillRect/>
          </a:stretch>
        </p:blipFill>
        <p:spPr>
          <a:xfrm>
            <a:off x="1071538" y="785794"/>
            <a:ext cx="6896291" cy="30563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" name="2 CuadroTexto"/>
          <p:cNvSpPr txBox="1"/>
          <p:nvPr/>
        </p:nvSpPr>
        <p:spPr>
          <a:xfrm>
            <a:off x="285720" y="3786190"/>
            <a:ext cx="86439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600" dirty="0" smtClean="0">
                <a:solidFill>
                  <a:srgbClr val="00B0F0"/>
                </a:solidFill>
                <a:latin typeface="Comic Sans MS" pitchFamily="66" charset="0"/>
              </a:rPr>
              <a:t>Es del siglo XIV. Al igual que hoy en día, en aquellos años se produjo una pandemia, la peste negra que devastó Europa, esto llevó a los fieles a clamar a la Madre de Nuestro Señor para que los protegiera en un momento tan difícil. Los cristianos añadieron la segunda parte, que incluye una petición concreta a la Virgen.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85786" y="357166"/>
            <a:ext cx="5000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>
                <a:solidFill>
                  <a:srgbClr val="00B0F0"/>
                </a:solidFill>
                <a:latin typeface="Comic Sans MS" pitchFamily="66" charset="0"/>
              </a:rPr>
              <a:t>La segunda parte…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Virgen del Carm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6341" y="846218"/>
            <a:ext cx="3907659" cy="60117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4 Rectángulo"/>
          <p:cNvSpPr/>
          <p:nvPr/>
        </p:nvSpPr>
        <p:spPr>
          <a:xfrm>
            <a:off x="214282" y="928670"/>
            <a:ext cx="5286380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300" b="1" dirty="0" smtClean="0">
                <a:ln w="11430">
                  <a:solidFill>
                    <a:schemeClr val="bg2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</a:rPr>
              <a:t>Recemos </a:t>
            </a:r>
            <a:r>
              <a:rPr lang="es-ES" sz="3300" b="1" dirty="0" err="1" smtClean="0">
                <a:ln w="11430">
                  <a:solidFill>
                    <a:schemeClr val="bg2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</a:rPr>
              <a:t>tod@s</a:t>
            </a:r>
            <a:r>
              <a:rPr lang="es-ES" sz="3300" b="1" dirty="0" smtClean="0">
                <a:ln w="11430">
                  <a:solidFill>
                    <a:schemeClr val="bg2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</a:rPr>
              <a:t> </a:t>
            </a:r>
            <a:r>
              <a:rPr lang="es-ES" sz="3300" b="1" dirty="0" err="1" smtClean="0">
                <a:ln w="11430">
                  <a:solidFill>
                    <a:schemeClr val="bg2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</a:rPr>
              <a:t>junt@s</a:t>
            </a:r>
            <a:r>
              <a:rPr lang="es-ES" sz="3300" b="1" dirty="0" smtClean="0">
                <a:ln w="11430">
                  <a:solidFill>
                    <a:schemeClr val="bg2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</a:rPr>
              <a:t> </a:t>
            </a:r>
          </a:p>
          <a:p>
            <a:pPr algn="ctr"/>
            <a:r>
              <a:rPr lang="es-ES" sz="3300" b="1" dirty="0" smtClean="0">
                <a:ln w="11430">
                  <a:solidFill>
                    <a:schemeClr val="bg2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</a:rPr>
              <a:t>un Ave María por </a:t>
            </a:r>
          </a:p>
          <a:p>
            <a:pPr algn="ctr"/>
            <a:r>
              <a:rPr lang="es-ES" sz="3300" b="1" dirty="0" err="1" smtClean="0">
                <a:ln w="11430">
                  <a:solidFill>
                    <a:schemeClr val="bg2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</a:rPr>
              <a:t>tod@s</a:t>
            </a:r>
            <a:r>
              <a:rPr lang="es-ES" sz="3300" b="1" dirty="0" smtClean="0">
                <a:ln w="11430">
                  <a:solidFill>
                    <a:schemeClr val="bg2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</a:rPr>
              <a:t> </a:t>
            </a:r>
            <a:r>
              <a:rPr lang="es-ES" sz="3300" b="1" dirty="0" err="1" smtClean="0">
                <a:ln w="11430">
                  <a:solidFill>
                    <a:schemeClr val="bg2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</a:rPr>
              <a:t>l@s</a:t>
            </a:r>
            <a:r>
              <a:rPr lang="es-ES" sz="3300" b="1" dirty="0" smtClean="0">
                <a:ln w="11430">
                  <a:solidFill>
                    <a:schemeClr val="bg2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</a:rPr>
              <a:t> </a:t>
            </a:r>
            <a:r>
              <a:rPr lang="es-ES" sz="3300" b="1" dirty="0" smtClean="0">
                <a:ln w="11430">
                  <a:solidFill>
                    <a:schemeClr val="bg2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</a:rPr>
              <a:t>que componemos</a:t>
            </a:r>
          </a:p>
          <a:p>
            <a:pPr algn="ctr"/>
            <a:r>
              <a:rPr lang="es-ES" sz="3300" b="1" dirty="0" smtClean="0">
                <a:ln w="11430">
                  <a:solidFill>
                    <a:schemeClr val="bg2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</a:rPr>
              <a:t>el colegio La Purísima, por todas nuestras familias y </a:t>
            </a:r>
          </a:p>
          <a:p>
            <a:pPr algn="ctr"/>
            <a:r>
              <a:rPr lang="es-ES" sz="3300" b="1" dirty="0" smtClean="0">
                <a:ln w="11430">
                  <a:solidFill>
                    <a:schemeClr val="bg2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</a:rPr>
              <a:t>todas las familias del mundo entero, </a:t>
            </a:r>
          </a:p>
          <a:p>
            <a:pPr algn="ctr"/>
            <a:r>
              <a:rPr lang="es-ES" sz="3300" b="1" dirty="0" smtClean="0">
                <a:ln w="11430">
                  <a:solidFill>
                    <a:schemeClr val="bg2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</a:rPr>
              <a:t>que la Virgen nos cubra con su manto protector</a:t>
            </a:r>
            <a:endParaRPr lang="es-ES" sz="3300" dirty="0">
              <a:ln w="11430">
                <a:solidFill>
                  <a:schemeClr val="bg2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Ave María rezado y con imágen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259" y="0"/>
            <a:ext cx="7253481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714480" y="1785926"/>
            <a:ext cx="55007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hlinkClick r:id="rId2"/>
              </a:rPr>
              <a:t>https://www.youtube.com/watch?v=wyz4gCZWJns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2143108" y="0"/>
            <a:ext cx="459619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CANTEMOS:</a:t>
            </a:r>
          </a:p>
          <a:p>
            <a:pPr algn="ctr"/>
            <a:r>
              <a:rPr lang="es-ES" sz="5400" b="1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AVE</a:t>
            </a:r>
            <a:r>
              <a:rPr lang="es-ES" sz="5400" b="1" cap="none" spc="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MARÍA!!!</a:t>
            </a:r>
            <a:endParaRPr lang="es-ES" sz="5400" b="1" cap="none" spc="0" dirty="0">
              <a:ln w="11430"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8" name="7 Imagen" descr="nota-musical-imagen-animada-0012.gif"/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00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7239000" y="1571612"/>
            <a:ext cx="1905000" cy="1409700"/>
          </a:xfrm>
          <a:prstGeom prst="rect">
            <a:avLst/>
          </a:prstGeom>
        </p:spPr>
      </p:pic>
      <p:pic>
        <p:nvPicPr>
          <p:cNvPr id="9" name="8 Imagen" descr="nota-musical-imagen-animada-0012.gif"/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00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0" y="1785926"/>
            <a:ext cx="1905000" cy="1409700"/>
          </a:xfrm>
          <a:prstGeom prst="rect">
            <a:avLst/>
          </a:prstGeom>
        </p:spPr>
      </p:pic>
      <p:pic>
        <p:nvPicPr>
          <p:cNvPr id="10" name="9 Imagen" descr="María y corazon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0232" y="2571744"/>
            <a:ext cx="4876800" cy="4095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160</TotalTime>
  <Words>214</Words>
  <Application>Microsoft Office PowerPoint</Application>
  <PresentationFormat>Presentación en pantalla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Flujo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Loli-Reme</dc:creator>
  <cp:lastModifiedBy>Loli-Reme</cp:lastModifiedBy>
  <cp:revision>30</cp:revision>
  <dcterms:created xsi:type="dcterms:W3CDTF">2020-05-21T12:01:28Z</dcterms:created>
  <dcterms:modified xsi:type="dcterms:W3CDTF">2020-05-24T20:17:10Z</dcterms:modified>
</cp:coreProperties>
</file>