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4014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75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5"/>
    <p:restoredTop sz="94679"/>
  </p:normalViewPr>
  <p:slideViewPr>
    <p:cSldViewPr snapToGrid="0" snapToObjects="1">
      <p:cViewPr varScale="1">
        <p:scale>
          <a:sx n="112" d="100"/>
          <a:sy n="112" d="100"/>
        </p:scale>
        <p:origin x="16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36604-C6FE-3146-BF59-F3D7FF3D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E723A-2BAB-534E-83D8-874C713F6A47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DB2EE7-2A6E-9346-860D-7AAE6CB8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400DFC-4892-C545-B6F4-52AF9CE0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110C-BAFD-D444-BC70-9CDAF845D05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1375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7AEB0A-4D20-E649-AF65-865FDEB7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BE45D-E94F-ED4C-9C66-4E65883FCC40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8882AF-C787-1544-A3E9-78C81DD1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C3F387-069C-AF43-88FA-726D4542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6FB21-BA46-7947-B6F0-F041B11A7FD1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18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49AEF9-3A28-0C4E-B1E6-FD0884C7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83A6-846F-BB4F-8A3F-BB695F1EC037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A0AD93-B541-DC4F-8C5D-09C8B3A9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A20E54-9572-CC47-B5F9-755BC096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27135-69BF-B140-ACCF-83EAB63CC66B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700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141D95-05F3-314C-BDC0-C479759A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B058C-9CC0-B842-8FAD-9FCDF97D74DC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BBB124-7999-4447-A600-4B065AD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7FAD5-974B-6D49-81C2-7232B884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27E69-3DC7-7142-B4E3-7FB8BC9087CC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89489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2A178C-3C01-7943-8DA0-3AF503F1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A70B-2465-6445-8C4F-76E811D4985C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010A6D-B704-014D-9C36-06DED32A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611FF9-C75C-204E-8F84-54FCF260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35AC2-4BF2-D141-9D3E-49D7C0CBCD4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4186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A03960B-2A2A-B741-851D-9DEFBDFD2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9A3AD-D9C6-6D4F-8C98-68351C8CA7F9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972D3B3D-FF11-3745-89D0-A8D44FB8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A8EA3C8-4B8C-1041-A431-E59F2D3D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51B43-AA81-2F46-94A4-518212A3D8C2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37276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567ADF89-EB22-BE43-8521-1F7BC0FE4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70922-255D-A94D-AE06-0BAE8353708B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3E1EA900-A1C1-854E-A5F0-4C3B3C13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93B7B776-AA8E-0041-8977-2EEE5BC4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931CE-82A4-7142-A546-7585360BF68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9653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65DFC557-89A5-1B47-9C03-4AF5CDDB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2B31-1631-774B-9C9C-BD9035C68C3B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87215D1C-FB90-8649-A2ED-21C47295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A9643331-DCC3-BD43-8672-6040F843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A56A6-959D-1A48-AD0D-B9131F6D59CB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3677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DA7AA45-F9CB-AD49-8B6E-C268839A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FB53D-CC59-B248-8AAD-695D1A3ED8C0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C393F9FD-9999-694D-BA69-5F0CF97F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0A545A94-856D-4049-B1DE-C4554E33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A0C4F-A2F4-0445-AFFE-CB6E3CACAB63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7365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DB849F4-01B7-D240-8271-87ACD31C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73D57-FCD9-F047-A3DF-F4C1EACFE5E5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9EDAC41B-C983-9B43-AB51-3E10306B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3F6026D4-0B56-5E40-AF2C-28BBE4D5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7EB3-5779-DE4D-98C3-F6B87EFE251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84780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5F3FCA9-84AB-4846-AAE8-77A70D0B2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054FA-0DFB-B84D-95D1-473B2C9F4276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7B69886-AFD1-3048-92AF-13EAE9F3C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42AB79D-ECA8-AF4B-95B4-F666BE35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A6916-D3D4-B34D-BE3F-C31CD4CD9A4D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7777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A2B8279D-2E74-3740-B066-228BCFE880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F0FA7547-D748-8044-9D80-FA276578E8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Editar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DD86E2-2DB4-C04D-8087-1FA6892D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4C33CFDE-7ADE-ED44-8538-5EE7A3636C3B}" type="datetimeFigureOut">
              <a:rPr lang="en-US" altLang="es-ES"/>
              <a:pPr>
                <a:defRPr/>
              </a:pPr>
              <a:t>4/1/22</a:t>
            </a:fld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FAAD7C-3567-F648-83AB-4E0A02B54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2BF40E-39A4-5940-A547-5480E906A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764CA586-B27D-F946-B61E-9C03FFE7E4D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ubtítulo 2">
            <a:extLst>
              <a:ext uri="{FF2B5EF4-FFF2-40B4-BE49-F238E27FC236}">
                <a16:creationId xmlns:a16="http://schemas.microsoft.com/office/drawing/2014/main" id="{92800511-8868-994C-A2D0-E99E42688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7800" y="2066925"/>
            <a:ext cx="4070350" cy="3121025"/>
          </a:xfrm>
        </p:spPr>
        <p:txBody>
          <a:bodyPr/>
          <a:lstStyle/>
          <a:p>
            <a:pPr eaLnBrk="1" hangingPunct="1"/>
            <a:endParaRPr lang="es-ES" altLang="es-ES" sz="2800"/>
          </a:p>
          <a:p>
            <a:pPr eaLnBrk="1" hangingPunct="1"/>
            <a:endParaRPr lang="es-ES" altLang="es-ES" sz="3200"/>
          </a:p>
          <a:p>
            <a:pPr eaLnBrk="1" hangingPunct="1"/>
            <a:endParaRPr lang="es-ES" altLang="es-ES" sz="2800"/>
          </a:p>
          <a:p>
            <a:pPr eaLnBrk="1" hangingPunct="1"/>
            <a:r>
              <a:rPr lang="es-ES" altLang="es-ES" sz="2400"/>
              <a:t>Curso escolar 2021-22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417C6E-E38D-8C44-A24F-4CD953B1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0288" y="701675"/>
            <a:ext cx="1841500" cy="2162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3315" name="Imagen 1">
            <a:extLst>
              <a:ext uri="{FF2B5EF4-FFF2-40B4-BE49-F238E27FC236}">
                <a16:creationId xmlns:a16="http://schemas.microsoft.com/office/drawing/2014/main" id="{BCCBEB7D-FD7D-E84D-9761-4F9476FF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7850" cy="1121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 descr="IMAGEN LEMA 2020-22 CALLOSA.jpg">
            <a:extLst>
              <a:ext uri="{FF2B5EF4-FFF2-40B4-BE49-F238E27FC236}">
                <a16:creationId xmlns:a16="http://schemas.microsoft.com/office/drawing/2014/main" id="{03A9F9A8-A989-294B-B867-047E759E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5960" y="4242043"/>
            <a:ext cx="1841499" cy="231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>
            <a:extLst>
              <a:ext uri="{FF2B5EF4-FFF2-40B4-BE49-F238E27FC236}">
                <a16:creationId xmlns:a16="http://schemas.microsoft.com/office/drawing/2014/main" id="{A0FF28B4-E89F-1B47-959A-0CA1EBF2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75" y="34925"/>
            <a:ext cx="7886700" cy="1325563"/>
          </a:xfrm>
        </p:spPr>
        <p:txBody>
          <a:bodyPr/>
          <a:lstStyle/>
          <a:p>
            <a:r>
              <a:rPr lang="es-ES" altLang="es-ES" b="1">
                <a:solidFill>
                  <a:srgbClr val="7030A0"/>
                </a:solidFill>
              </a:rPr>
              <a:t>DEPENDEMOS</a:t>
            </a:r>
          </a:p>
        </p:txBody>
      </p:sp>
      <p:sp>
        <p:nvSpPr>
          <p:cNvPr id="14338" name="Marcador de contenido 2">
            <a:extLst>
              <a:ext uri="{FF2B5EF4-FFF2-40B4-BE49-F238E27FC236}">
                <a16:creationId xmlns:a16="http://schemas.microsoft.com/office/drawing/2014/main" id="{6838F886-CC50-F041-BD6A-B10F2B592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0" y="696913"/>
            <a:ext cx="7302500" cy="974725"/>
          </a:xfrm>
        </p:spPr>
        <p:txBody>
          <a:bodyPr/>
          <a:lstStyle/>
          <a:p>
            <a:endParaRPr lang="es-ES" altLang="es-ES"/>
          </a:p>
          <a:p>
            <a:r>
              <a:rPr lang="es-ES" altLang="es-ES" sz="2400"/>
              <a:t>Está muy claro que dependemos los unos de los otros.</a:t>
            </a:r>
          </a:p>
          <a:p>
            <a:endParaRPr lang="es-ES" altLang="es-ES"/>
          </a:p>
        </p:txBody>
      </p:sp>
      <p:pic>
        <p:nvPicPr>
          <p:cNvPr id="14339" name="Imagen 3">
            <a:extLst>
              <a:ext uri="{FF2B5EF4-FFF2-40B4-BE49-F238E27FC236}">
                <a16:creationId xmlns:a16="http://schemas.microsoft.com/office/drawing/2014/main" id="{44930B7C-7B10-3841-8506-987A2E0C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2160588"/>
            <a:ext cx="5291137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contenido 2">
            <a:extLst>
              <a:ext uri="{FF2B5EF4-FFF2-40B4-BE49-F238E27FC236}">
                <a16:creationId xmlns:a16="http://schemas.microsoft.com/office/drawing/2014/main" id="{0076FB5F-3E8D-7141-8789-77B8BA827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813" y="825500"/>
            <a:ext cx="7886700" cy="403225"/>
          </a:xfrm>
        </p:spPr>
        <p:txBody>
          <a:bodyPr/>
          <a:lstStyle/>
          <a:p>
            <a:r>
              <a:rPr lang="es-ES" altLang="es-ES" sz="2400"/>
              <a:t>La guerra en un país afecta a todos los países.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79E3E21-DD4A-EA46-9340-BEB90DFF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90688"/>
            <a:ext cx="7739063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Marcador de contenido 2">
            <a:extLst>
              <a:ext uri="{FF2B5EF4-FFF2-40B4-BE49-F238E27FC236}">
                <a16:creationId xmlns:a16="http://schemas.microsoft.com/office/drawing/2014/main" id="{9868052E-6688-9A4F-8553-B6A74C0DC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025" y="704850"/>
            <a:ext cx="7886700" cy="655638"/>
          </a:xfrm>
        </p:spPr>
        <p:txBody>
          <a:bodyPr/>
          <a:lstStyle/>
          <a:p>
            <a:r>
              <a:rPr lang="es-ES" altLang="es-ES" sz="2400"/>
              <a:t>El virus de un país afecta a todo el mundo.</a:t>
            </a:r>
          </a:p>
          <a:p>
            <a:endParaRPr lang="es-ES" alt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AB644A-996B-C342-8997-A477440A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550988"/>
            <a:ext cx="692943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contenido 2">
            <a:extLst>
              <a:ext uri="{FF2B5EF4-FFF2-40B4-BE49-F238E27FC236}">
                <a16:creationId xmlns:a16="http://schemas.microsoft.com/office/drawing/2014/main" id="{71567066-FB52-F141-A6EB-EE5D427E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738" y="522288"/>
            <a:ext cx="7886700" cy="735012"/>
          </a:xfrm>
        </p:spPr>
        <p:txBody>
          <a:bodyPr/>
          <a:lstStyle/>
          <a:p>
            <a:r>
              <a:rPr lang="es-ES" altLang="es-ES" sz="2400"/>
              <a:t>La huelga de transporte nos hace temblar a todos….</a:t>
            </a:r>
          </a:p>
          <a:p>
            <a:endParaRPr lang="es-ES" alt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3E25D7-1DA8-FE4E-AAFD-0C2B22BF4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79538"/>
            <a:ext cx="459898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2A022B-9770-BA42-8944-DA20FB35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954463"/>
            <a:ext cx="47085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Marcador de contenido 2">
            <a:extLst>
              <a:ext uri="{FF2B5EF4-FFF2-40B4-BE49-F238E27FC236}">
                <a16:creationId xmlns:a16="http://schemas.microsoft.com/office/drawing/2014/main" id="{0CA3993C-5FDA-554A-BEBA-5822BAD01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38" y="500063"/>
            <a:ext cx="7886700" cy="1339850"/>
          </a:xfrm>
        </p:spPr>
        <p:txBody>
          <a:bodyPr/>
          <a:lstStyle/>
          <a:p>
            <a:r>
              <a:rPr lang="es-ES" altLang="es-ES" sz="2400"/>
              <a:t>También los bienes de un país nos benefician a todos….</a:t>
            </a:r>
          </a:p>
          <a:p>
            <a:r>
              <a:rPr lang="es-ES" altLang="es-ES" sz="2400"/>
              <a:t>La única salida es la colaboración de todos, también a nivel mundial…</a:t>
            </a:r>
          </a:p>
          <a:p>
            <a:endParaRPr lang="es-ES" alt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6374F9-B21B-E344-8571-F9DF0A3D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114550"/>
            <a:ext cx="63881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Marcador de contenido 2">
            <a:extLst>
              <a:ext uri="{FF2B5EF4-FFF2-40B4-BE49-F238E27FC236}">
                <a16:creationId xmlns:a16="http://schemas.microsoft.com/office/drawing/2014/main" id="{13D1D0E7-F583-2649-A60C-7B5028ED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225" y="663575"/>
            <a:ext cx="7223125" cy="639763"/>
          </a:xfrm>
        </p:spPr>
        <p:txBody>
          <a:bodyPr/>
          <a:lstStyle/>
          <a:p>
            <a:r>
              <a:rPr lang="es-ES" altLang="es-ES" sz="2400"/>
              <a:t>La vida más que competitividad es colaboración…</a:t>
            </a:r>
          </a:p>
          <a:p>
            <a:endParaRPr lang="es-ES" alt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2DA54C-E34F-0147-BB06-B742AE5D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1450975"/>
            <a:ext cx="454025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>
            <a:extLst>
              <a:ext uri="{FF2B5EF4-FFF2-40B4-BE49-F238E27FC236}">
                <a16:creationId xmlns:a16="http://schemas.microsoft.com/office/drawing/2014/main" id="{12631890-C742-D44C-909C-E3445F16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075" y="365125"/>
            <a:ext cx="7886700" cy="1325563"/>
          </a:xfrm>
        </p:spPr>
        <p:txBody>
          <a:bodyPr/>
          <a:lstStyle/>
          <a:p>
            <a:r>
              <a:rPr lang="es-ES" altLang="es-ES" b="1">
                <a:solidFill>
                  <a:srgbClr val="0070C0"/>
                </a:solidFill>
              </a:rPr>
              <a:t> Pensamiento del Padre</a:t>
            </a:r>
            <a:endParaRPr lang="es-ES" altLang="es-ES"/>
          </a:p>
        </p:txBody>
      </p:sp>
      <p:pic>
        <p:nvPicPr>
          <p:cNvPr id="20482" name="Marcador de contenido 3">
            <a:extLst>
              <a:ext uri="{FF2B5EF4-FFF2-40B4-BE49-F238E27FC236}">
                <a16:creationId xmlns:a16="http://schemas.microsoft.com/office/drawing/2014/main" id="{4F946324-27A8-DA4D-8975-66FBB691D2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39925"/>
            <a:ext cx="9317038" cy="61753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>
            <a:extLst>
              <a:ext uri="{FF2B5EF4-FFF2-40B4-BE49-F238E27FC236}">
                <a16:creationId xmlns:a16="http://schemas.microsoft.com/office/drawing/2014/main" id="{A580EB90-9905-9845-B4FE-06155FD3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1506" name="Marcador de contenido 4">
            <a:extLst>
              <a:ext uri="{FF2B5EF4-FFF2-40B4-BE49-F238E27FC236}">
                <a16:creationId xmlns:a16="http://schemas.microsoft.com/office/drawing/2014/main" id="{42C1EE6A-82CF-DE4E-8DAA-EDD7527DFF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3988" y="134938"/>
            <a:ext cx="9297988" cy="65881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5180</TotalTime>
  <Words>84</Words>
  <Application>Microsoft Macintosh PowerPoint</Application>
  <PresentationFormat>Presentación en pantalla (4:3)</PresentationFormat>
  <Paragraphs>14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Trebuchet MS</vt:lpstr>
      <vt:lpstr>MS PGothic</vt:lpstr>
      <vt:lpstr>Arial</vt:lpstr>
      <vt:lpstr>Calibri Light</vt:lpstr>
      <vt:lpstr>Calibri</vt:lpstr>
      <vt:lpstr>Tema de Office</vt:lpstr>
      <vt:lpstr>Presentación de PowerPoint</vt:lpstr>
      <vt:lpstr>DEPENDEMOS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Pensamiento del Padre</vt:lpstr>
      <vt:lpstr>Presentación de PowerPoint</vt:lpstr>
    </vt:vector>
  </TitlesOfParts>
  <Company>valencià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Manchón Torres</dc:creator>
  <cp:lastModifiedBy>trini lopez lopez</cp:lastModifiedBy>
  <cp:revision>106</cp:revision>
  <dcterms:created xsi:type="dcterms:W3CDTF">2020-09-24T07:04:10Z</dcterms:created>
  <dcterms:modified xsi:type="dcterms:W3CDTF">2022-04-01T09:33:49Z</dcterms:modified>
</cp:coreProperties>
</file>