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06"/>
  </p:normalViewPr>
  <p:slideViewPr>
    <p:cSldViewPr snapToGrid="0" snapToObjects="1">
      <p:cViewPr varScale="1">
        <p:scale>
          <a:sx n="112" d="100"/>
          <a:sy n="112" d="100"/>
        </p:scale>
        <p:origin x="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5/11/22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cmtpalau.org/wp-content/uploads/2020/05/MM-20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viernes 20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B583C12-FBBE-3A4A-9094-230818118347}"/>
              </a:ext>
            </a:extLst>
          </p:cNvPr>
          <p:cNvSpPr/>
          <p:nvPr/>
        </p:nvSpPr>
        <p:spPr>
          <a:xfrm>
            <a:off x="1193456" y="5507474"/>
            <a:ext cx="7077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https://cmtpalau.org/wp-content/uploads/2020/05/MM-20.pdf</a:t>
            </a:r>
            <a:endParaRPr lang="es-E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94760-A021-444B-8C49-AF963FDFC6A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7420" y="2194559"/>
            <a:ext cx="118527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B0A522-2E69-8446-A59E-29621D6F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97000"/>
            <a:ext cx="7620000" cy="406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445D0-7140-F349-80EA-97A19253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528925"/>
            <a:ext cx="5321300" cy="56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396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trini lopez lopez</cp:lastModifiedBy>
  <cp:revision>38</cp:revision>
  <dcterms:created xsi:type="dcterms:W3CDTF">2020-09-24T07:04:10Z</dcterms:created>
  <dcterms:modified xsi:type="dcterms:W3CDTF">2022-05-11T08:17:03Z</dcterms:modified>
</cp:coreProperties>
</file>