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63" r:id="rId4"/>
    <p:sldId id="264" r:id="rId5"/>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rebuchet MS" panose="020B070302020209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Trebuchet MS" panose="020B070302020209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Trebuchet MS" panose="020B070302020209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Trebuchet MS" panose="020B070302020209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Trebuchet MS" panose="020B070302020209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Trebuchet MS" panose="020B070302020209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Trebuchet MS" panose="020B070302020209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Trebuchet MS" panose="020B070302020209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Trebuchet MS" panose="020B070302020209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41118"/>
    <p:restoredTop sz="94595"/>
  </p:normalViewPr>
  <p:slideViewPr>
    <p:cSldViewPr snapToGrid="0" snapToObjects="1">
      <p:cViewPr>
        <p:scale>
          <a:sx n="87" d="100"/>
          <a:sy n="87" d="100"/>
        </p:scale>
        <p:origin x="288" y="56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4" name="Picture 7" descr="Overlay-TitleSlide.png">
            <a:extLst>
              <a:ext uri="{FF2B5EF4-FFF2-40B4-BE49-F238E27FC236}">
                <a16:creationId xmlns:a16="http://schemas.microsoft.com/office/drawing/2014/main" id="{9D6E7A10-E9C5-BBB1-0498-11C4E75DC75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8750" y="187325"/>
            <a:ext cx="8826500" cy="6483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600200" y="2492375"/>
            <a:ext cx="6762749" cy="1470025"/>
          </a:xfrm>
        </p:spPr>
        <p:txBody>
          <a:bodyPr/>
          <a:lstStyle>
            <a:lvl1pPr algn="r">
              <a:defRPr sz="4400"/>
            </a:lvl1pPr>
          </a:lstStyle>
          <a:p>
            <a:r>
              <a:rPr lang="es-ES_tradnl"/>
              <a:t>Clic para editar título</a:t>
            </a:r>
            <a:endParaRPr/>
          </a:p>
        </p:txBody>
      </p:sp>
      <p:sp>
        <p:nvSpPr>
          <p:cNvPr id="3" name="Subtitle 2"/>
          <p:cNvSpPr>
            <a:spLocks noGrp="1"/>
          </p:cNvSpPr>
          <p:nvPr>
            <p:ph type="subTitle" idx="1"/>
          </p:nvPr>
        </p:nvSpPr>
        <p:spPr>
          <a:xfrm>
            <a:off x="1600201" y="3966882"/>
            <a:ext cx="6762749" cy="1752600"/>
          </a:xfrm>
        </p:spPr>
        <p:txBody>
          <a:bodyPr>
            <a:normAutofit/>
          </a:bodyPr>
          <a:lstStyle>
            <a:lvl1pPr marL="0" indent="0" algn="r">
              <a:spcBef>
                <a:spcPts val="600"/>
              </a:spcBef>
              <a:buNone/>
              <a:defRPr sz="1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a:t>Haga clic para modificar el estilo de subtítulo del patrón</a:t>
            </a:r>
            <a:endParaRPr dirty="0"/>
          </a:p>
        </p:txBody>
      </p:sp>
      <p:sp>
        <p:nvSpPr>
          <p:cNvPr id="5" name="Slide Number Placeholder 5">
            <a:extLst>
              <a:ext uri="{FF2B5EF4-FFF2-40B4-BE49-F238E27FC236}">
                <a16:creationId xmlns:a16="http://schemas.microsoft.com/office/drawing/2014/main" id="{A0256835-1129-8358-D971-9E7DF38968C7}"/>
              </a:ext>
            </a:extLst>
          </p:cNvPr>
          <p:cNvSpPr>
            <a:spLocks noGrp="1"/>
          </p:cNvSpPr>
          <p:nvPr>
            <p:ph type="sldNum" sz="quarter" idx="10"/>
          </p:nvPr>
        </p:nvSpPr>
        <p:spPr/>
        <p:txBody>
          <a:bodyPr/>
          <a:lstStyle>
            <a:lvl1pPr>
              <a:defRPr/>
            </a:lvl1pPr>
          </a:lstStyle>
          <a:p>
            <a:pPr>
              <a:defRPr/>
            </a:pPr>
            <a:fld id="{B585770B-591E-4A4B-B638-6F36301F930B}" type="slidenum">
              <a:rPr lang="en-US" altLang="es-ES"/>
              <a:pPr>
                <a:defRPr/>
              </a:pPr>
              <a:t>‹Nº›</a:t>
            </a:fld>
            <a:endParaRPr lang="en-US" altLang="es-ES"/>
          </a:p>
        </p:txBody>
      </p:sp>
      <p:sp>
        <p:nvSpPr>
          <p:cNvPr id="6" name="Date Placeholder 3">
            <a:extLst>
              <a:ext uri="{FF2B5EF4-FFF2-40B4-BE49-F238E27FC236}">
                <a16:creationId xmlns:a16="http://schemas.microsoft.com/office/drawing/2014/main" id="{002C49D3-7412-B84D-A87C-D9C528B13976}"/>
              </a:ext>
            </a:extLst>
          </p:cNvPr>
          <p:cNvSpPr>
            <a:spLocks noGrp="1"/>
          </p:cNvSpPr>
          <p:nvPr>
            <p:ph type="dt" sz="half" idx="11"/>
          </p:nvPr>
        </p:nvSpPr>
        <p:spPr/>
        <p:txBody>
          <a:bodyPr/>
          <a:lstStyle>
            <a:lvl1pPr>
              <a:defRPr/>
            </a:lvl1pPr>
          </a:lstStyle>
          <a:p>
            <a:pPr>
              <a:defRPr/>
            </a:pPr>
            <a:fld id="{406CEA9F-42A6-6144-97E5-6E57B8608E90}" type="datetimeFigureOut">
              <a:rPr lang="en-US" altLang="es-ES"/>
              <a:pPr>
                <a:defRPr/>
              </a:pPr>
              <a:t>6/5/22</a:t>
            </a:fld>
            <a:endParaRPr lang="en-US" altLang="es-ES"/>
          </a:p>
        </p:txBody>
      </p:sp>
      <p:sp>
        <p:nvSpPr>
          <p:cNvPr id="7" name="Footer Placeholder 4">
            <a:extLst>
              <a:ext uri="{FF2B5EF4-FFF2-40B4-BE49-F238E27FC236}">
                <a16:creationId xmlns:a16="http://schemas.microsoft.com/office/drawing/2014/main" id="{4C92C17A-5F0F-4095-8D32-F3F19084A92A}"/>
              </a:ext>
            </a:extLst>
          </p:cNvPr>
          <p:cNvSpPr>
            <a:spLocks noGrp="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37182688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pic>
        <p:nvPicPr>
          <p:cNvPr id="2" name="Picture 4" descr="Overlay-ContentSlides.png">
            <a:extLst>
              <a:ext uri="{FF2B5EF4-FFF2-40B4-BE49-F238E27FC236}">
                <a16:creationId xmlns:a16="http://schemas.microsoft.com/office/drawing/2014/main" id="{0185FA6E-FF86-05B5-9FC5-6365257BD4E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0813" y="187325"/>
            <a:ext cx="8828087" cy="6481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Date Placeholder 1">
            <a:extLst>
              <a:ext uri="{FF2B5EF4-FFF2-40B4-BE49-F238E27FC236}">
                <a16:creationId xmlns:a16="http://schemas.microsoft.com/office/drawing/2014/main" id="{872C3FAA-B151-6591-F6B3-8AA25193DC4E}"/>
              </a:ext>
            </a:extLst>
          </p:cNvPr>
          <p:cNvSpPr>
            <a:spLocks noGrp="1"/>
          </p:cNvSpPr>
          <p:nvPr>
            <p:ph type="dt" sz="half" idx="10"/>
          </p:nvPr>
        </p:nvSpPr>
        <p:spPr/>
        <p:txBody>
          <a:bodyPr/>
          <a:lstStyle>
            <a:lvl1pPr>
              <a:defRPr/>
            </a:lvl1pPr>
          </a:lstStyle>
          <a:p>
            <a:pPr>
              <a:defRPr/>
            </a:pPr>
            <a:fld id="{3A5815D2-DAEE-A347-B593-3E4466CAC60D}" type="datetimeFigureOut">
              <a:rPr lang="en-US" altLang="es-ES"/>
              <a:pPr>
                <a:defRPr/>
              </a:pPr>
              <a:t>6/5/22</a:t>
            </a:fld>
            <a:endParaRPr lang="en-US" altLang="es-ES"/>
          </a:p>
        </p:txBody>
      </p:sp>
      <p:sp>
        <p:nvSpPr>
          <p:cNvPr id="4" name="Footer Placeholder 2">
            <a:extLst>
              <a:ext uri="{FF2B5EF4-FFF2-40B4-BE49-F238E27FC236}">
                <a16:creationId xmlns:a16="http://schemas.microsoft.com/office/drawing/2014/main" id="{FD195DEF-F4D0-D1D6-91EF-4470569FB80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3">
            <a:extLst>
              <a:ext uri="{FF2B5EF4-FFF2-40B4-BE49-F238E27FC236}">
                <a16:creationId xmlns:a16="http://schemas.microsoft.com/office/drawing/2014/main" id="{E5E47849-2E96-7099-A253-323B750D9630}"/>
              </a:ext>
            </a:extLst>
          </p:cNvPr>
          <p:cNvSpPr>
            <a:spLocks noGrp="1"/>
          </p:cNvSpPr>
          <p:nvPr>
            <p:ph type="sldNum" sz="quarter" idx="12"/>
          </p:nvPr>
        </p:nvSpPr>
        <p:spPr/>
        <p:txBody>
          <a:bodyPr/>
          <a:lstStyle>
            <a:lvl1pPr>
              <a:defRPr/>
            </a:lvl1pPr>
          </a:lstStyle>
          <a:p>
            <a:pPr>
              <a:defRPr/>
            </a:pPr>
            <a:fld id="{00D88E58-822A-2E45-B52D-DC4BBFA0769C}" type="slidenum">
              <a:rPr lang="en-US" altLang="es-ES"/>
              <a:pPr>
                <a:defRPr/>
              </a:pPr>
              <a:t>‹Nº›</a:t>
            </a:fld>
            <a:endParaRPr lang="en-US" altLang="es-ES"/>
          </a:p>
        </p:txBody>
      </p:sp>
    </p:spTree>
    <p:extLst>
      <p:ext uri="{BB962C8B-B14F-4D97-AF65-F5344CB8AC3E}">
        <p14:creationId xmlns:p14="http://schemas.microsoft.com/office/powerpoint/2010/main" val="7106045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pic>
        <p:nvPicPr>
          <p:cNvPr id="5" name="Picture 8" descr="Overlay-ContentCaption.png">
            <a:extLst>
              <a:ext uri="{FF2B5EF4-FFF2-40B4-BE49-F238E27FC236}">
                <a16:creationId xmlns:a16="http://schemas.microsoft.com/office/drawing/2014/main" id="{D621CF2B-EC1B-4198-1038-30633DC4A82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8750" y="187325"/>
            <a:ext cx="8826500" cy="6483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779464" y="590550"/>
            <a:ext cx="3657600" cy="1162050"/>
          </a:xfrm>
        </p:spPr>
        <p:txBody>
          <a:bodyPr/>
          <a:lstStyle>
            <a:lvl1pPr algn="ctr">
              <a:defRPr sz="3600" b="0"/>
            </a:lvl1pPr>
          </a:lstStyle>
          <a:p>
            <a:r>
              <a:rPr lang="es-ES_tradnl"/>
              <a:t>Clic para editar título</a:t>
            </a:r>
            <a:endParaRPr/>
          </a:p>
        </p:txBody>
      </p:sp>
      <p:sp>
        <p:nvSpPr>
          <p:cNvPr id="3" name="Content Placeholder 2"/>
          <p:cNvSpPr>
            <a:spLocks noGrp="1"/>
          </p:cNvSpPr>
          <p:nvPr>
            <p:ph idx="1"/>
          </p:nvPr>
        </p:nvSpPr>
        <p:spPr>
          <a:xfrm>
            <a:off x="4693023" y="739588"/>
            <a:ext cx="3657600" cy="5308787"/>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Text Placeholder 3"/>
          <p:cNvSpPr>
            <a:spLocks noGrp="1"/>
          </p:cNvSpPr>
          <p:nvPr>
            <p:ph type="body" sz="half" idx="2"/>
          </p:nvPr>
        </p:nvSpPr>
        <p:spPr>
          <a:xfrm>
            <a:off x="779464" y="1816100"/>
            <a:ext cx="3657600" cy="3822700"/>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6" name="Date Placeholder 4">
            <a:extLst>
              <a:ext uri="{FF2B5EF4-FFF2-40B4-BE49-F238E27FC236}">
                <a16:creationId xmlns:a16="http://schemas.microsoft.com/office/drawing/2014/main" id="{496C8950-AD2B-F9C3-FEAC-8CC131A8C657}"/>
              </a:ext>
            </a:extLst>
          </p:cNvPr>
          <p:cNvSpPr>
            <a:spLocks noGrp="1"/>
          </p:cNvSpPr>
          <p:nvPr>
            <p:ph type="dt" sz="half" idx="10"/>
          </p:nvPr>
        </p:nvSpPr>
        <p:spPr/>
        <p:txBody>
          <a:bodyPr/>
          <a:lstStyle>
            <a:lvl1pPr>
              <a:defRPr/>
            </a:lvl1pPr>
          </a:lstStyle>
          <a:p>
            <a:pPr>
              <a:defRPr/>
            </a:pPr>
            <a:fld id="{9B0811C8-8392-AE49-B20D-DE88FC7FAB0B}" type="datetimeFigureOut">
              <a:rPr lang="en-US" altLang="es-ES"/>
              <a:pPr>
                <a:defRPr/>
              </a:pPr>
              <a:t>6/5/22</a:t>
            </a:fld>
            <a:endParaRPr lang="en-US" altLang="es-ES"/>
          </a:p>
        </p:txBody>
      </p:sp>
      <p:sp>
        <p:nvSpPr>
          <p:cNvPr id="7" name="Footer Placeholder 5">
            <a:extLst>
              <a:ext uri="{FF2B5EF4-FFF2-40B4-BE49-F238E27FC236}">
                <a16:creationId xmlns:a16="http://schemas.microsoft.com/office/drawing/2014/main" id="{D1A4B81C-5F5E-7891-C05A-89361FA7206E}"/>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EB318298-A6B1-417A-B757-8A209C0AB865}"/>
              </a:ext>
            </a:extLst>
          </p:cNvPr>
          <p:cNvSpPr>
            <a:spLocks noGrp="1"/>
          </p:cNvSpPr>
          <p:nvPr>
            <p:ph type="sldNum" sz="quarter" idx="12"/>
          </p:nvPr>
        </p:nvSpPr>
        <p:spPr/>
        <p:txBody>
          <a:bodyPr/>
          <a:lstStyle>
            <a:lvl1pPr>
              <a:defRPr/>
            </a:lvl1pPr>
          </a:lstStyle>
          <a:p>
            <a:pPr>
              <a:defRPr/>
            </a:pPr>
            <a:fld id="{70AFEBF1-668E-FF48-9284-3810D9EFFF58}" type="slidenum">
              <a:rPr lang="en-US" altLang="es-ES"/>
              <a:pPr>
                <a:defRPr/>
              </a:pPr>
              <a:t>‹Nº›</a:t>
            </a:fld>
            <a:endParaRPr lang="en-US" altLang="es-ES"/>
          </a:p>
        </p:txBody>
      </p:sp>
    </p:spTree>
    <p:extLst>
      <p:ext uri="{BB962C8B-B14F-4D97-AF65-F5344CB8AC3E}">
        <p14:creationId xmlns:p14="http://schemas.microsoft.com/office/powerpoint/2010/main" val="1151983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pic>
        <p:nvPicPr>
          <p:cNvPr id="5" name="Picture 8" descr="Overlay-PictureCaption.png">
            <a:extLst>
              <a:ext uri="{FF2B5EF4-FFF2-40B4-BE49-F238E27FC236}">
                <a16:creationId xmlns:a16="http://schemas.microsoft.com/office/drawing/2014/main" id="{7A58A3EC-6C6D-EB53-F791-70B32D39DE3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49263" y="187325"/>
            <a:ext cx="8535987" cy="6483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886200" y="533400"/>
            <a:ext cx="4476750" cy="1252538"/>
          </a:xfrm>
        </p:spPr>
        <p:txBody>
          <a:bodyPr/>
          <a:lstStyle>
            <a:lvl1pPr algn="l">
              <a:defRPr sz="3600" b="0"/>
            </a:lvl1pPr>
          </a:lstStyle>
          <a:p>
            <a:r>
              <a:rPr lang="es-ES_tradnl"/>
              <a:t>Clic para editar título</a:t>
            </a:r>
            <a:endParaRPr/>
          </a:p>
        </p:txBody>
      </p:sp>
      <p:sp>
        <p:nvSpPr>
          <p:cNvPr id="4" name="Text Placeholder 3"/>
          <p:cNvSpPr>
            <a:spLocks noGrp="1"/>
          </p:cNvSpPr>
          <p:nvPr>
            <p:ph type="body" sz="half" idx="2"/>
          </p:nvPr>
        </p:nvSpPr>
        <p:spPr>
          <a:xfrm>
            <a:off x="3886124" y="1828800"/>
            <a:ext cx="4474539" cy="3810000"/>
          </a:xfrm>
        </p:spPr>
        <p:txBody>
          <a:bodyPr>
            <a:normAutofit/>
          </a:bodyPr>
          <a:lstStyle>
            <a:lvl1pPr marL="0" indent="0">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3" name="Picture Placeholder 2"/>
          <p:cNvSpPr>
            <a:spLocks noGrp="1"/>
          </p:cNvSpPr>
          <p:nvPr>
            <p:ph type="pic" idx="1"/>
          </p:nvPr>
        </p:nvSpPr>
        <p:spPr>
          <a:xfrm flipH="1">
            <a:off x="188253" y="179292"/>
            <a:ext cx="3281087" cy="6483096"/>
          </a:xfrm>
          <a:prstGeom prst="round1Rect">
            <a:avLst>
              <a:gd name="adj" fmla="val 17325"/>
            </a:avLst>
          </a:prstGeom>
          <a:blipFill dpi="0" rotWithShape="0">
            <a:blip r:embed="rId3"/>
            <a:srcRect/>
            <a:stretch>
              <a:fillRect/>
            </a:stretch>
          </a:blipFill>
          <a:ln w="28575">
            <a:solidFill>
              <a:schemeClr val="bg1"/>
            </a:solidFill>
          </a:ln>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s-ES_tradnl" noProof="0"/>
              <a:t>Arrastre la imagen al marcador de posición o haga clic en el icono para agregar</a:t>
            </a:r>
            <a:endParaRPr noProof="0"/>
          </a:p>
        </p:txBody>
      </p:sp>
      <p:sp>
        <p:nvSpPr>
          <p:cNvPr id="6" name="Date Placeholder 4">
            <a:extLst>
              <a:ext uri="{FF2B5EF4-FFF2-40B4-BE49-F238E27FC236}">
                <a16:creationId xmlns:a16="http://schemas.microsoft.com/office/drawing/2014/main" id="{11657179-0D05-E000-93AC-C35E600E53A9}"/>
              </a:ext>
            </a:extLst>
          </p:cNvPr>
          <p:cNvSpPr>
            <a:spLocks noGrp="1"/>
          </p:cNvSpPr>
          <p:nvPr>
            <p:ph type="dt" sz="half" idx="10"/>
          </p:nvPr>
        </p:nvSpPr>
        <p:spPr>
          <a:xfrm>
            <a:off x="3886200" y="6288088"/>
            <a:ext cx="1887538" cy="365125"/>
          </a:xfrm>
        </p:spPr>
        <p:txBody>
          <a:bodyPr/>
          <a:lstStyle>
            <a:lvl1pPr>
              <a:defRPr/>
            </a:lvl1pPr>
          </a:lstStyle>
          <a:p>
            <a:pPr>
              <a:defRPr/>
            </a:pPr>
            <a:fld id="{648E4F47-9A93-5C49-AB66-A82862002869}" type="datetimeFigureOut">
              <a:rPr lang="en-US" altLang="es-ES"/>
              <a:pPr>
                <a:defRPr/>
              </a:pPr>
              <a:t>6/5/22</a:t>
            </a:fld>
            <a:endParaRPr lang="en-US" altLang="es-ES"/>
          </a:p>
        </p:txBody>
      </p:sp>
      <p:sp>
        <p:nvSpPr>
          <p:cNvPr id="7" name="Footer Placeholder 5">
            <a:extLst>
              <a:ext uri="{FF2B5EF4-FFF2-40B4-BE49-F238E27FC236}">
                <a16:creationId xmlns:a16="http://schemas.microsoft.com/office/drawing/2014/main" id="{0A31DB07-30D7-6E33-D39D-D57F4D9175E6}"/>
              </a:ext>
            </a:extLst>
          </p:cNvPr>
          <p:cNvSpPr>
            <a:spLocks noGrp="1"/>
          </p:cNvSpPr>
          <p:nvPr>
            <p:ph type="ftr" sz="quarter" idx="11"/>
          </p:nvPr>
        </p:nvSpPr>
        <p:spPr>
          <a:xfrm>
            <a:off x="5867400" y="6288088"/>
            <a:ext cx="2676525" cy="365125"/>
          </a:xfrm>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207D4CC1-DF5E-DA57-10E3-1838803950A2}"/>
              </a:ext>
            </a:extLst>
          </p:cNvPr>
          <p:cNvSpPr>
            <a:spLocks noGrp="1"/>
          </p:cNvSpPr>
          <p:nvPr>
            <p:ph type="sldNum" sz="quarter" idx="12"/>
          </p:nvPr>
        </p:nvSpPr>
        <p:spPr/>
        <p:txBody>
          <a:bodyPr/>
          <a:lstStyle>
            <a:lvl1pPr>
              <a:defRPr/>
            </a:lvl1pPr>
          </a:lstStyle>
          <a:p>
            <a:pPr>
              <a:defRPr/>
            </a:pPr>
            <a:fld id="{75A4E309-470A-204D-8C2D-849A2AD0B4F4}" type="slidenum">
              <a:rPr lang="en-US" altLang="es-ES"/>
              <a:pPr>
                <a:defRPr/>
              </a:pPr>
              <a:t>‹Nº›</a:t>
            </a:fld>
            <a:endParaRPr lang="en-US" altLang="es-ES"/>
          </a:p>
        </p:txBody>
      </p:sp>
    </p:spTree>
    <p:extLst>
      <p:ext uri="{BB962C8B-B14F-4D97-AF65-F5344CB8AC3E}">
        <p14:creationId xmlns:p14="http://schemas.microsoft.com/office/powerpoint/2010/main" val="28999806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Imagen con título, alternativo">
    <p:spTree>
      <p:nvGrpSpPr>
        <p:cNvPr id="1" name=""/>
        <p:cNvGrpSpPr/>
        <p:nvPr/>
      </p:nvGrpSpPr>
      <p:grpSpPr>
        <a:xfrm>
          <a:off x="0" y="0"/>
          <a:ext cx="0" cy="0"/>
          <a:chOff x="0" y="0"/>
          <a:chExt cx="0" cy="0"/>
        </a:xfrm>
      </p:grpSpPr>
      <p:pic>
        <p:nvPicPr>
          <p:cNvPr id="5" name="Picture 9" descr="Overlay-PictureCaption-Extras.png">
            <a:extLst>
              <a:ext uri="{FF2B5EF4-FFF2-40B4-BE49-F238E27FC236}">
                <a16:creationId xmlns:a16="http://schemas.microsoft.com/office/drawing/2014/main" id="{07FAA6DC-7586-736A-D295-9C9AB25AB74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8750" y="187325"/>
            <a:ext cx="8826500" cy="6483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710953" y="533400"/>
            <a:ext cx="3657600" cy="1252538"/>
          </a:xfrm>
        </p:spPr>
        <p:txBody>
          <a:bodyPr/>
          <a:lstStyle>
            <a:lvl1pPr algn="l">
              <a:defRPr sz="3600" b="0"/>
            </a:lvl1pPr>
          </a:lstStyle>
          <a:p>
            <a:r>
              <a:rPr lang="es-ES_tradnl"/>
              <a:t>Clic para editar título</a:t>
            </a:r>
            <a:endParaRPr/>
          </a:p>
        </p:txBody>
      </p:sp>
      <p:sp>
        <p:nvSpPr>
          <p:cNvPr id="3" name="Picture Placeholder 2"/>
          <p:cNvSpPr>
            <a:spLocks noGrp="1"/>
          </p:cNvSpPr>
          <p:nvPr>
            <p:ph type="pic" idx="1"/>
          </p:nvPr>
        </p:nvSpPr>
        <p:spPr>
          <a:xfrm flipH="1">
            <a:off x="596153" y="1600199"/>
            <a:ext cx="3657600" cy="3657601"/>
          </a:xfrm>
          <a:prstGeom prst="ellipse">
            <a:avLst/>
          </a:prstGeom>
          <a:blipFill dpi="0" rotWithShape="0">
            <a:blip r:embed="rId3" cstate="print"/>
            <a:srcRect/>
            <a:stretch>
              <a:fillRect/>
            </a:stretch>
          </a:blipFill>
          <a:ln w="28575">
            <a:solidFill>
              <a:schemeClr val="bg1"/>
            </a:solidFill>
          </a:ln>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s-ES_tradnl" noProof="0"/>
              <a:t>Arrastre la imagen al marcador de posición o haga clic en el icono para agregar</a:t>
            </a:r>
            <a:endParaRPr noProof="0"/>
          </a:p>
        </p:txBody>
      </p:sp>
      <p:sp>
        <p:nvSpPr>
          <p:cNvPr id="4" name="Text Placeholder 3"/>
          <p:cNvSpPr>
            <a:spLocks noGrp="1"/>
          </p:cNvSpPr>
          <p:nvPr>
            <p:ph type="body" sz="half" idx="2"/>
          </p:nvPr>
        </p:nvSpPr>
        <p:spPr>
          <a:xfrm>
            <a:off x="4710412" y="1828800"/>
            <a:ext cx="3657600" cy="3810000"/>
          </a:xfrm>
        </p:spPr>
        <p:txBody>
          <a:bodyPr>
            <a:normAutofit/>
          </a:bodyPr>
          <a:lstStyle>
            <a:lvl1pPr marL="0" indent="0">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6" name="Date Placeholder 4">
            <a:extLst>
              <a:ext uri="{FF2B5EF4-FFF2-40B4-BE49-F238E27FC236}">
                <a16:creationId xmlns:a16="http://schemas.microsoft.com/office/drawing/2014/main" id="{235F34B2-3E58-F45F-CBD3-2206737067BB}"/>
              </a:ext>
            </a:extLst>
          </p:cNvPr>
          <p:cNvSpPr>
            <a:spLocks noGrp="1"/>
          </p:cNvSpPr>
          <p:nvPr>
            <p:ph type="dt" sz="half" idx="10"/>
          </p:nvPr>
        </p:nvSpPr>
        <p:spPr>
          <a:xfrm>
            <a:off x="381000" y="6288088"/>
            <a:ext cx="1865313" cy="365125"/>
          </a:xfrm>
        </p:spPr>
        <p:txBody>
          <a:bodyPr/>
          <a:lstStyle>
            <a:lvl1pPr>
              <a:defRPr/>
            </a:lvl1pPr>
          </a:lstStyle>
          <a:p>
            <a:pPr>
              <a:defRPr/>
            </a:pPr>
            <a:fld id="{1B7C9E92-0D76-5E44-AD8B-6BF499CE3623}" type="datetimeFigureOut">
              <a:rPr lang="en-US" altLang="es-ES"/>
              <a:pPr>
                <a:defRPr/>
              </a:pPr>
              <a:t>6/5/22</a:t>
            </a:fld>
            <a:endParaRPr lang="en-US" altLang="es-ES"/>
          </a:p>
        </p:txBody>
      </p:sp>
      <p:sp>
        <p:nvSpPr>
          <p:cNvPr id="7" name="Footer Placeholder 5">
            <a:extLst>
              <a:ext uri="{FF2B5EF4-FFF2-40B4-BE49-F238E27FC236}">
                <a16:creationId xmlns:a16="http://schemas.microsoft.com/office/drawing/2014/main" id="{94FFA5A0-C3D0-E925-D049-E2813CD2FEBB}"/>
              </a:ext>
            </a:extLst>
          </p:cNvPr>
          <p:cNvSpPr>
            <a:spLocks noGrp="1"/>
          </p:cNvSpPr>
          <p:nvPr>
            <p:ph type="ftr" sz="quarter" idx="11"/>
          </p:nvPr>
        </p:nvSpPr>
        <p:spPr>
          <a:xfrm>
            <a:off x="3325813" y="6288088"/>
            <a:ext cx="5218112" cy="365125"/>
          </a:xfrm>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EFCD2799-D592-FA3B-5E9D-E32D38108E57}"/>
              </a:ext>
            </a:extLst>
          </p:cNvPr>
          <p:cNvSpPr>
            <a:spLocks noGrp="1"/>
          </p:cNvSpPr>
          <p:nvPr>
            <p:ph type="sldNum" sz="quarter" idx="12"/>
          </p:nvPr>
        </p:nvSpPr>
        <p:spPr/>
        <p:txBody>
          <a:bodyPr/>
          <a:lstStyle>
            <a:lvl1pPr>
              <a:defRPr/>
            </a:lvl1pPr>
          </a:lstStyle>
          <a:p>
            <a:pPr>
              <a:defRPr/>
            </a:pPr>
            <a:fld id="{1F76FEFB-3936-294C-B381-EA095D618077}" type="slidenum">
              <a:rPr lang="en-US" altLang="es-ES"/>
              <a:pPr>
                <a:defRPr/>
              </a:pPr>
              <a:t>‹Nº›</a:t>
            </a:fld>
            <a:endParaRPr lang="en-US" altLang="es-ES"/>
          </a:p>
        </p:txBody>
      </p:sp>
    </p:spTree>
    <p:extLst>
      <p:ext uri="{BB962C8B-B14F-4D97-AF65-F5344CB8AC3E}">
        <p14:creationId xmlns:p14="http://schemas.microsoft.com/office/powerpoint/2010/main" val="39926285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Imagen encima del título">
    <p:spTree>
      <p:nvGrpSpPr>
        <p:cNvPr id="1" name=""/>
        <p:cNvGrpSpPr/>
        <p:nvPr/>
      </p:nvGrpSpPr>
      <p:grpSpPr>
        <a:xfrm>
          <a:off x="0" y="0"/>
          <a:ext cx="0" cy="0"/>
          <a:chOff x="0" y="0"/>
          <a:chExt cx="0" cy="0"/>
        </a:xfrm>
      </p:grpSpPr>
      <p:pic>
        <p:nvPicPr>
          <p:cNvPr id="5" name="Picture 9" descr="Overlay-PictureCaption-Extras.png">
            <a:extLst>
              <a:ext uri="{FF2B5EF4-FFF2-40B4-BE49-F238E27FC236}">
                <a16:creationId xmlns:a16="http://schemas.microsoft.com/office/drawing/2014/main" id="{00DD74C1-7B02-A9AD-A7C0-B6E0B5DDF85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8750" y="187325"/>
            <a:ext cx="8826500" cy="6483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808038" y="3778624"/>
            <a:ext cx="7560515" cy="1102658"/>
          </a:xfrm>
        </p:spPr>
        <p:txBody>
          <a:bodyPr/>
          <a:lstStyle>
            <a:lvl1pPr algn="l">
              <a:defRPr sz="3600" b="0"/>
            </a:lvl1pPr>
          </a:lstStyle>
          <a:p>
            <a:r>
              <a:rPr lang="es-ES_tradnl"/>
              <a:t>Clic para editar título</a:t>
            </a:r>
            <a:endParaRPr/>
          </a:p>
        </p:txBody>
      </p:sp>
      <p:sp>
        <p:nvSpPr>
          <p:cNvPr id="3" name="Picture Placeholder 2"/>
          <p:cNvSpPr>
            <a:spLocks noGrp="1"/>
          </p:cNvSpPr>
          <p:nvPr>
            <p:ph type="pic" idx="1"/>
          </p:nvPr>
        </p:nvSpPr>
        <p:spPr>
          <a:xfrm flipH="1">
            <a:off x="871584" y="762000"/>
            <a:ext cx="7427726" cy="2989730"/>
          </a:xfrm>
          <a:prstGeom prst="roundRect">
            <a:avLst>
              <a:gd name="adj" fmla="val 7476"/>
            </a:avLst>
          </a:prstGeom>
          <a:blipFill dpi="0" rotWithShape="0">
            <a:blip r:embed="rId3"/>
            <a:srcRect/>
            <a:stretch>
              <a:fillRect/>
            </a:stretch>
          </a:blipFill>
          <a:ln w="28575">
            <a:solidFill>
              <a:schemeClr val="bg1"/>
            </a:solidFill>
          </a:ln>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s-ES_tradnl" noProof="0"/>
              <a:t>Arrastre la imagen al marcador de posición o haga clic en el icono para agregar</a:t>
            </a:r>
            <a:endParaRPr noProof="0"/>
          </a:p>
        </p:txBody>
      </p:sp>
      <p:sp>
        <p:nvSpPr>
          <p:cNvPr id="4" name="Text Placeholder 3"/>
          <p:cNvSpPr>
            <a:spLocks noGrp="1"/>
          </p:cNvSpPr>
          <p:nvPr>
            <p:ph type="body" sz="half" idx="2"/>
          </p:nvPr>
        </p:nvSpPr>
        <p:spPr>
          <a:xfrm>
            <a:off x="808034" y="4827493"/>
            <a:ext cx="7559977" cy="1220881"/>
          </a:xfrm>
        </p:spPr>
        <p:txBody>
          <a:bodyPr>
            <a:normAutofit/>
          </a:bodyPr>
          <a:lstStyle>
            <a:lvl1pPr marL="0" indent="0">
              <a:spcBef>
                <a:spcPts val="3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6" name="Date Placeholder 4">
            <a:extLst>
              <a:ext uri="{FF2B5EF4-FFF2-40B4-BE49-F238E27FC236}">
                <a16:creationId xmlns:a16="http://schemas.microsoft.com/office/drawing/2014/main" id="{8EE72B59-6ACF-88F9-04E2-07434873AB84}"/>
              </a:ext>
            </a:extLst>
          </p:cNvPr>
          <p:cNvSpPr>
            <a:spLocks noGrp="1"/>
          </p:cNvSpPr>
          <p:nvPr>
            <p:ph type="dt" sz="half" idx="10"/>
          </p:nvPr>
        </p:nvSpPr>
        <p:spPr>
          <a:xfrm>
            <a:off x="381000" y="6288088"/>
            <a:ext cx="1865313" cy="365125"/>
          </a:xfrm>
        </p:spPr>
        <p:txBody>
          <a:bodyPr/>
          <a:lstStyle>
            <a:lvl1pPr>
              <a:defRPr/>
            </a:lvl1pPr>
          </a:lstStyle>
          <a:p>
            <a:pPr>
              <a:defRPr/>
            </a:pPr>
            <a:fld id="{59B96EF4-2E89-F448-8F60-47B7CAD598A3}" type="datetimeFigureOut">
              <a:rPr lang="en-US" altLang="es-ES"/>
              <a:pPr>
                <a:defRPr/>
              </a:pPr>
              <a:t>6/5/22</a:t>
            </a:fld>
            <a:endParaRPr lang="en-US" altLang="es-ES"/>
          </a:p>
        </p:txBody>
      </p:sp>
      <p:sp>
        <p:nvSpPr>
          <p:cNvPr id="7" name="Footer Placeholder 5">
            <a:extLst>
              <a:ext uri="{FF2B5EF4-FFF2-40B4-BE49-F238E27FC236}">
                <a16:creationId xmlns:a16="http://schemas.microsoft.com/office/drawing/2014/main" id="{507854B7-8101-9339-D008-F16806AE78A6}"/>
              </a:ext>
            </a:extLst>
          </p:cNvPr>
          <p:cNvSpPr>
            <a:spLocks noGrp="1"/>
          </p:cNvSpPr>
          <p:nvPr>
            <p:ph type="ftr" sz="quarter" idx="11"/>
          </p:nvPr>
        </p:nvSpPr>
        <p:spPr>
          <a:xfrm>
            <a:off x="3325813" y="6288088"/>
            <a:ext cx="5218112" cy="365125"/>
          </a:xfrm>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2E0C1B75-8FD1-76D7-4B19-5D317A5CF37E}"/>
              </a:ext>
            </a:extLst>
          </p:cNvPr>
          <p:cNvSpPr>
            <a:spLocks noGrp="1"/>
          </p:cNvSpPr>
          <p:nvPr>
            <p:ph type="sldNum" sz="quarter" idx="12"/>
          </p:nvPr>
        </p:nvSpPr>
        <p:spPr/>
        <p:txBody>
          <a:bodyPr/>
          <a:lstStyle>
            <a:lvl1pPr>
              <a:defRPr/>
            </a:lvl1pPr>
          </a:lstStyle>
          <a:p>
            <a:pPr>
              <a:defRPr/>
            </a:pPr>
            <a:fld id="{3AA52728-5EF8-3F4C-8919-F8449DB69D88}" type="slidenum">
              <a:rPr lang="en-US" altLang="es-ES"/>
              <a:pPr>
                <a:defRPr/>
              </a:pPr>
              <a:t>‹Nº›</a:t>
            </a:fld>
            <a:endParaRPr lang="en-US" altLang="es-ES"/>
          </a:p>
        </p:txBody>
      </p:sp>
    </p:spTree>
    <p:extLst>
      <p:ext uri="{BB962C8B-B14F-4D97-AF65-F5344CB8AC3E}">
        <p14:creationId xmlns:p14="http://schemas.microsoft.com/office/powerpoint/2010/main" val="5142723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pic>
        <p:nvPicPr>
          <p:cNvPr id="4" name="Picture 7" descr="Overlay-ContentSlides.png">
            <a:extLst>
              <a:ext uri="{FF2B5EF4-FFF2-40B4-BE49-F238E27FC236}">
                <a16:creationId xmlns:a16="http://schemas.microsoft.com/office/drawing/2014/main" id="{468D89FB-B382-3B55-6618-3544C987C5D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0813" y="187325"/>
            <a:ext cx="8828087" cy="6481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s-ES_tradnl"/>
              <a:t>Clic para editar título</a:t>
            </a:r>
            <a:endParaRPr/>
          </a:p>
        </p:txBody>
      </p:sp>
      <p:sp>
        <p:nvSpPr>
          <p:cNvPr id="3" name="Vertical Text Placeholder 2"/>
          <p:cNvSpPr>
            <a:spLocks noGrp="1"/>
          </p:cNvSpPr>
          <p:nvPr>
            <p:ph type="body" orient="vert" idx="1"/>
          </p:nvPr>
        </p:nvSpPr>
        <p:spPr/>
        <p:txBody>
          <a:bodyPr vert="eaVert"/>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5" name="Date Placeholder 3">
            <a:extLst>
              <a:ext uri="{FF2B5EF4-FFF2-40B4-BE49-F238E27FC236}">
                <a16:creationId xmlns:a16="http://schemas.microsoft.com/office/drawing/2014/main" id="{E53B78B5-A65D-66F2-AF62-5D3B08166624}"/>
              </a:ext>
            </a:extLst>
          </p:cNvPr>
          <p:cNvSpPr>
            <a:spLocks noGrp="1"/>
          </p:cNvSpPr>
          <p:nvPr>
            <p:ph type="dt" sz="half" idx="10"/>
          </p:nvPr>
        </p:nvSpPr>
        <p:spPr/>
        <p:txBody>
          <a:bodyPr/>
          <a:lstStyle>
            <a:lvl1pPr>
              <a:defRPr/>
            </a:lvl1pPr>
          </a:lstStyle>
          <a:p>
            <a:pPr>
              <a:defRPr/>
            </a:pPr>
            <a:fld id="{CEA865F5-E47E-EF4C-B394-CE30A5381D0A}" type="datetimeFigureOut">
              <a:rPr lang="en-US" altLang="es-ES"/>
              <a:pPr>
                <a:defRPr/>
              </a:pPr>
              <a:t>6/5/22</a:t>
            </a:fld>
            <a:endParaRPr lang="en-US" altLang="es-ES"/>
          </a:p>
        </p:txBody>
      </p:sp>
      <p:sp>
        <p:nvSpPr>
          <p:cNvPr id="6" name="Footer Placeholder 4">
            <a:extLst>
              <a:ext uri="{FF2B5EF4-FFF2-40B4-BE49-F238E27FC236}">
                <a16:creationId xmlns:a16="http://schemas.microsoft.com/office/drawing/2014/main" id="{EAE05212-4D9B-6BA6-833D-7D8E9D7E937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A72EC373-F766-F45D-A05A-8CAD4DDD0967}"/>
              </a:ext>
            </a:extLst>
          </p:cNvPr>
          <p:cNvSpPr>
            <a:spLocks noGrp="1"/>
          </p:cNvSpPr>
          <p:nvPr>
            <p:ph type="sldNum" sz="quarter" idx="12"/>
          </p:nvPr>
        </p:nvSpPr>
        <p:spPr/>
        <p:txBody>
          <a:bodyPr/>
          <a:lstStyle>
            <a:lvl1pPr>
              <a:defRPr/>
            </a:lvl1pPr>
          </a:lstStyle>
          <a:p>
            <a:pPr>
              <a:defRPr/>
            </a:pPr>
            <a:fld id="{74451F04-7AC8-5141-B3EC-C29808B068DB}" type="slidenum">
              <a:rPr lang="en-US" altLang="es-ES"/>
              <a:pPr>
                <a:defRPr/>
              </a:pPr>
              <a:t>‹Nº›</a:t>
            </a:fld>
            <a:endParaRPr lang="en-US" altLang="es-ES"/>
          </a:p>
        </p:txBody>
      </p:sp>
    </p:spTree>
    <p:extLst>
      <p:ext uri="{BB962C8B-B14F-4D97-AF65-F5344CB8AC3E}">
        <p14:creationId xmlns:p14="http://schemas.microsoft.com/office/powerpoint/2010/main" val="15807299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pic>
        <p:nvPicPr>
          <p:cNvPr id="4" name="Picture 7" descr="Overlay-ContentSlides.png">
            <a:extLst>
              <a:ext uri="{FF2B5EF4-FFF2-40B4-BE49-F238E27FC236}">
                <a16:creationId xmlns:a16="http://schemas.microsoft.com/office/drawing/2014/main" id="{661553D9-83A6-1C2D-F805-EAABFB500DF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0813" y="187325"/>
            <a:ext cx="8828087" cy="6481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Vertical Title 1"/>
          <p:cNvSpPr>
            <a:spLocks noGrp="1"/>
          </p:cNvSpPr>
          <p:nvPr>
            <p:ph type="title" orient="vert"/>
          </p:nvPr>
        </p:nvSpPr>
        <p:spPr>
          <a:xfrm>
            <a:off x="7328646" y="779463"/>
            <a:ext cx="1358153" cy="5268912"/>
          </a:xfrm>
        </p:spPr>
        <p:txBody>
          <a:bodyPr vert="eaVert"/>
          <a:lstStyle/>
          <a:p>
            <a:r>
              <a:rPr lang="es-ES_tradnl"/>
              <a:t>Clic para editar título</a:t>
            </a:r>
            <a:endParaRPr/>
          </a:p>
        </p:txBody>
      </p:sp>
      <p:sp>
        <p:nvSpPr>
          <p:cNvPr id="3" name="Vertical Text Placeholder 2"/>
          <p:cNvSpPr>
            <a:spLocks noGrp="1"/>
          </p:cNvSpPr>
          <p:nvPr>
            <p:ph type="body" orient="vert" idx="1"/>
          </p:nvPr>
        </p:nvSpPr>
        <p:spPr>
          <a:xfrm>
            <a:off x="779462" y="779464"/>
            <a:ext cx="6170613" cy="5268911"/>
          </a:xfrm>
        </p:spPr>
        <p:txBody>
          <a:bodyPr vert="eaVert"/>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5" name="Date Placeholder 3">
            <a:extLst>
              <a:ext uri="{FF2B5EF4-FFF2-40B4-BE49-F238E27FC236}">
                <a16:creationId xmlns:a16="http://schemas.microsoft.com/office/drawing/2014/main" id="{4970ECE4-5E63-19AA-3EFB-756AA9F64851}"/>
              </a:ext>
            </a:extLst>
          </p:cNvPr>
          <p:cNvSpPr>
            <a:spLocks noGrp="1"/>
          </p:cNvSpPr>
          <p:nvPr>
            <p:ph type="dt" sz="half" idx="10"/>
          </p:nvPr>
        </p:nvSpPr>
        <p:spPr/>
        <p:txBody>
          <a:bodyPr/>
          <a:lstStyle>
            <a:lvl1pPr>
              <a:defRPr/>
            </a:lvl1pPr>
          </a:lstStyle>
          <a:p>
            <a:pPr>
              <a:defRPr/>
            </a:pPr>
            <a:fld id="{F3E834D7-F5CD-CD48-9AF2-0929AFB1BE04}" type="datetimeFigureOut">
              <a:rPr lang="en-US" altLang="es-ES"/>
              <a:pPr>
                <a:defRPr/>
              </a:pPr>
              <a:t>6/5/22</a:t>
            </a:fld>
            <a:endParaRPr lang="en-US" altLang="es-ES"/>
          </a:p>
        </p:txBody>
      </p:sp>
      <p:sp>
        <p:nvSpPr>
          <p:cNvPr id="6" name="Footer Placeholder 4">
            <a:extLst>
              <a:ext uri="{FF2B5EF4-FFF2-40B4-BE49-F238E27FC236}">
                <a16:creationId xmlns:a16="http://schemas.microsoft.com/office/drawing/2014/main" id="{A0055B58-A0EC-7110-8899-0B82297CB92D}"/>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6F5958B7-8054-1082-1BCB-C02EC522042D}"/>
              </a:ext>
            </a:extLst>
          </p:cNvPr>
          <p:cNvSpPr>
            <a:spLocks noGrp="1"/>
          </p:cNvSpPr>
          <p:nvPr>
            <p:ph type="sldNum" sz="quarter" idx="12"/>
          </p:nvPr>
        </p:nvSpPr>
        <p:spPr/>
        <p:txBody>
          <a:bodyPr/>
          <a:lstStyle>
            <a:lvl1pPr>
              <a:defRPr/>
            </a:lvl1pPr>
          </a:lstStyle>
          <a:p>
            <a:pPr>
              <a:defRPr/>
            </a:pPr>
            <a:fld id="{1674459E-9E2E-9241-A147-F7EE08F6DF32}" type="slidenum">
              <a:rPr lang="en-US" altLang="es-ES"/>
              <a:pPr>
                <a:defRPr/>
              </a:pPr>
              <a:t>‹Nº›</a:t>
            </a:fld>
            <a:endParaRPr lang="en-US" altLang="es-ES"/>
          </a:p>
        </p:txBody>
      </p:sp>
    </p:spTree>
    <p:extLst>
      <p:ext uri="{BB962C8B-B14F-4D97-AF65-F5344CB8AC3E}">
        <p14:creationId xmlns:p14="http://schemas.microsoft.com/office/powerpoint/2010/main" val="9910030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pic>
        <p:nvPicPr>
          <p:cNvPr id="4" name="Picture 7" descr="Overlay-ContentSlides.png">
            <a:extLst>
              <a:ext uri="{FF2B5EF4-FFF2-40B4-BE49-F238E27FC236}">
                <a16:creationId xmlns:a16="http://schemas.microsoft.com/office/drawing/2014/main" id="{C4F87FA0-3D34-631D-CAEB-21464873086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0813" y="187325"/>
            <a:ext cx="8828087" cy="6481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idx="1"/>
          </p:nvPr>
        </p:nvSpPr>
        <p:spPr/>
        <p:txBody>
          <a:bodyPr/>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5" name="Date Placeholder 3">
            <a:extLst>
              <a:ext uri="{FF2B5EF4-FFF2-40B4-BE49-F238E27FC236}">
                <a16:creationId xmlns:a16="http://schemas.microsoft.com/office/drawing/2014/main" id="{94FB1055-86C3-96B0-77BE-DB31D3BAF1ED}"/>
              </a:ext>
            </a:extLst>
          </p:cNvPr>
          <p:cNvSpPr>
            <a:spLocks noGrp="1"/>
          </p:cNvSpPr>
          <p:nvPr>
            <p:ph type="dt" sz="half" idx="10"/>
          </p:nvPr>
        </p:nvSpPr>
        <p:spPr/>
        <p:txBody>
          <a:bodyPr/>
          <a:lstStyle>
            <a:lvl1pPr>
              <a:defRPr/>
            </a:lvl1pPr>
          </a:lstStyle>
          <a:p>
            <a:pPr>
              <a:defRPr/>
            </a:pPr>
            <a:fld id="{491C14C4-BC46-CC41-A2AD-24B422E3D394}" type="datetimeFigureOut">
              <a:rPr lang="en-US" altLang="es-ES"/>
              <a:pPr>
                <a:defRPr/>
              </a:pPr>
              <a:t>6/5/22</a:t>
            </a:fld>
            <a:endParaRPr lang="en-US" altLang="es-ES"/>
          </a:p>
        </p:txBody>
      </p:sp>
      <p:sp>
        <p:nvSpPr>
          <p:cNvPr id="6" name="Footer Placeholder 4">
            <a:extLst>
              <a:ext uri="{FF2B5EF4-FFF2-40B4-BE49-F238E27FC236}">
                <a16:creationId xmlns:a16="http://schemas.microsoft.com/office/drawing/2014/main" id="{59641476-74EA-19FA-4689-C7F39689B20D}"/>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E5E12C99-AB55-558C-0587-E77FC188613C}"/>
              </a:ext>
            </a:extLst>
          </p:cNvPr>
          <p:cNvSpPr>
            <a:spLocks noGrp="1"/>
          </p:cNvSpPr>
          <p:nvPr>
            <p:ph type="sldNum" sz="quarter" idx="12"/>
          </p:nvPr>
        </p:nvSpPr>
        <p:spPr/>
        <p:txBody>
          <a:bodyPr/>
          <a:lstStyle>
            <a:lvl1pPr>
              <a:defRPr/>
            </a:lvl1pPr>
          </a:lstStyle>
          <a:p>
            <a:pPr>
              <a:defRPr/>
            </a:pPr>
            <a:fld id="{AD0431B3-0071-A84F-864E-8D255FC5717D}" type="slidenum">
              <a:rPr lang="en-US" altLang="es-ES"/>
              <a:pPr>
                <a:defRPr/>
              </a:pPr>
              <a:t>‹Nº›</a:t>
            </a:fld>
            <a:endParaRPr lang="en-US" altLang="es-ES"/>
          </a:p>
        </p:txBody>
      </p:sp>
    </p:spTree>
    <p:extLst>
      <p:ext uri="{BB962C8B-B14F-4D97-AF65-F5344CB8AC3E}">
        <p14:creationId xmlns:p14="http://schemas.microsoft.com/office/powerpoint/2010/main" val="13753584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pic>
        <p:nvPicPr>
          <p:cNvPr id="4" name="Picture 7" descr="Overlay-SectionHeader.png">
            <a:extLst>
              <a:ext uri="{FF2B5EF4-FFF2-40B4-BE49-F238E27FC236}">
                <a16:creationId xmlns:a16="http://schemas.microsoft.com/office/drawing/2014/main" id="{BD17E130-6667-AAB3-11AB-CF1054EEEC2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8750" y="187325"/>
            <a:ext cx="8826500" cy="6483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779463" y="2591360"/>
            <a:ext cx="7583487" cy="1362075"/>
          </a:xfrm>
        </p:spPr>
        <p:txBody>
          <a:bodyPr>
            <a:noAutofit/>
          </a:bodyPr>
          <a:lstStyle>
            <a:lvl1pPr algn="l">
              <a:defRPr sz="4400" b="1" cap="none" baseline="0">
                <a:solidFill>
                  <a:schemeClr val="bg1"/>
                </a:solidFill>
              </a:defRPr>
            </a:lvl1pPr>
          </a:lstStyle>
          <a:p>
            <a:r>
              <a:rPr lang="es-ES_tradnl"/>
              <a:t>Clic para editar título</a:t>
            </a:r>
            <a:endParaRPr/>
          </a:p>
        </p:txBody>
      </p:sp>
      <p:sp>
        <p:nvSpPr>
          <p:cNvPr id="3" name="Text Placeholder 2"/>
          <p:cNvSpPr>
            <a:spLocks noGrp="1"/>
          </p:cNvSpPr>
          <p:nvPr>
            <p:ph type="body" idx="1"/>
          </p:nvPr>
        </p:nvSpPr>
        <p:spPr>
          <a:xfrm>
            <a:off x="779463" y="3950354"/>
            <a:ext cx="7583487" cy="1500187"/>
          </a:xfrm>
        </p:spPr>
        <p:txBody>
          <a:bodyPr/>
          <a:lstStyle>
            <a:lvl1pPr marL="0" indent="0" algn="l">
              <a:spcBef>
                <a:spcPts val="600"/>
              </a:spcBef>
              <a:buNone/>
              <a:defRPr sz="20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a:t>Haga clic para modificar el estilo de texto del patrón</a:t>
            </a:r>
          </a:p>
        </p:txBody>
      </p:sp>
      <p:sp>
        <p:nvSpPr>
          <p:cNvPr id="5" name="Date Placeholder 3">
            <a:extLst>
              <a:ext uri="{FF2B5EF4-FFF2-40B4-BE49-F238E27FC236}">
                <a16:creationId xmlns:a16="http://schemas.microsoft.com/office/drawing/2014/main" id="{D060F27F-1343-906D-BE99-BAF4CD94982E}"/>
              </a:ext>
            </a:extLst>
          </p:cNvPr>
          <p:cNvSpPr>
            <a:spLocks noGrp="1"/>
          </p:cNvSpPr>
          <p:nvPr>
            <p:ph type="dt" sz="half" idx="10"/>
          </p:nvPr>
        </p:nvSpPr>
        <p:spPr/>
        <p:txBody>
          <a:bodyPr/>
          <a:lstStyle>
            <a:lvl1pPr>
              <a:defRPr/>
            </a:lvl1pPr>
          </a:lstStyle>
          <a:p>
            <a:pPr>
              <a:defRPr/>
            </a:pPr>
            <a:fld id="{56B01368-9F3B-894B-BABA-2AC75C9CCD85}" type="datetimeFigureOut">
              <a:rPr lang="en-US" altLang="es-ES"/>
              <a:pPr>
                <a:defRPr/>
              </a:pPr>
              <a:t>6/5/22</a:t>
            </a:fld>
            <a:endParaRPr lang="en-US" altLang="es-ES"/>
          </a:p>
        </p:txBody>
      </p:sp>
      <p:sp>
        <p:nvSpPr>
          <p:cNvPr id="6" name="Footer Placeholder 4">
            <a:extLst>
              <a:ext uri="{FF2B5EF4-FFF2-40B4-BE49-F238E27FC236}">
                <a16:creationId xmlns:a16="http://schemas.microsoft.com/office/drawing/2014/main" id="{53966D68-BA8D-1A58-3E92-E70B2EA05662}"/>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036429E9-7DE7-CC29-B549-C31E0FE25DA3}"/>
              </a:ext>
            </a:extLst>
          </p:cNvPr>
          <p:cNvSpPr>
            <a:spLocks noGrp="1"/>
          </p:cNvSpPr>
          <p:nvPr>
            <p:ph type="sldNum" sz="quarter" idx="12"/>
          </p:nvPr>
        </p:nvSpPr>
        <p:spPr/>
        <p:txBody>
          <a:bodyPr/>
          <a:lstStyle>
            <a:lvl1pPr>
              <a:defRPr/>
            </a:lvl1pPr>
          </a:lstStyle>
          <a:p>
            <a:pPr>
              <a:defRPr/>
            </a:pPr>
            <a:fld id="{7D46823C-401E-384E-90C5-60CBFBCE2E02}" type="slidenum">
              <a:rPr lang="en-US" altLang="es-ES"/>
              <a:pPr>
                <a:defRPr/>
              </a:pPr>
              <a:t>‹Nº›</a:t>
            </a:fld>
            <a:endParaRPr lang="en-US" altLang="es-ES"/>
          </a:p>
        </p:txBody>
      </p:sp>
    </p:spTree>
    <p:extLst>
      <p:ext uri="{BB962C8B-B14F-4D97-AF65-F5344CB8AC3E}">
        <p14:creationId xmlns:p14="http://schemas.microsoft.com/office/powerpoint/2010/main" val="42373577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pic>
        <p:nvPicPr>
          <p:cNvPr id="5" name="Picture 8" descr="Overlay-ContentSlides.png">
            <a:extLst>
              <a:ext uri="{FF2B5EF4-FFF2-40B4-BE49-F238E27FC236}">
                <a16:creationId xmlns:a16="http://schemas.microsoft.com/office/drawing/2014/main" id="{A343E29C-93A0-A2AF-0297-4E8237139F2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0813" y="187325"/>
            <a:ext cx="8828087" cy="6481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sz="half" idx="1"/>
          </p:nvPr>
        </p:nvSpPr>
        <p:spPr>
          <a:xfrm>
            <a:off x="779462" y="1828800"/>
            <a:ext cx="36576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Content Placeholder 3"/>
          <p:cNvSpPr>
            <a:spLocks noGrp="1"/>
          </p:cNvSpPr>
          <p:nvPr>
            <p:ph sz="half" idx="2"/>
          </p:nvPr>
        </p:nvSpPr>
        <p:spPr>
          <a:xfrm>
            <a:off x="4688541" y="1828800"/>
            <a:ext cx="36576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6" name="Date Placeholder 4">
            <a:extLst>
              <a:ext uri="{FF2B5EF4-FFF2-40B4-BE49-F238E27FC236}">
                <a16:creationId xmlns:a16="http://schemas.microsoft.com/office/drawing/2014/main" id="{D774AA69-C222-17E9-322D-995E412F0594}"/>
              </a:ext>
            </a:extLst>
          </p:cNvPr>
          <p:cNvSpPr>
            <a:spLocks noGrp="1"/>
          </p:cNvSpPr>
          <p:nvPr>
            <p:ph type="dt" sz="half" idx="10"/>
          </p:nvPr>
        </p:nvSpPr>
        <p:spPr/>
        <p:txBody>
          <a:bodyPr/>
          <a:lstStyle>
            <a:lvl1pPr>
              <a:defRPr/>
            </a:lvl1pPr>
          </a:lstStyle>
          <a:p>
            <a:pPr>
              <a:defRPr/>
            </a:pPr>
            <a:fld id="{BD304F81-D752-C24E-9B3E-DBB7EC0AD0AD}" type="datetimeFigureOut">
              <a:rPr lang="en-US" altLang="es-ES"/>
              <a:pPr>
                <a:defRPr/>
              </a:pPr>
              <a:t>6/5/22</a:t>
            </a:fld>
            <a:endParaRPr lang="en-US" altLang="es-ES"/>
          </a:p>
        </p:txBody>
      </p:sp>
      <p:sp>
        <p:nvSpPr>
          <p:cNvPr id="7" name="Footer Placeholder 5">
            <a:extLst>
              <a:ext uri="{FF2B5EF4-FFF2-40B4-BE49-F238E27FC236}">
                <a16:creationId xmlns:a16="http://schemas.microsoft.com/office/drawing/2014/main" id="{A6972649-20C7-3292-980F-9A4132174566}"/>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815B8E9C-D789-A54A-CA9C-6CCBB2FD125A}"/>
              </a:ext>
            </a:extLst>
          </p:cNvPr>
          <p:cNvSpPr>
            <a:spLocks noGrp="1"/>
          </p:cNvSpPr>
          <p:nvPr>
            <p:ph type="sldNum" sz="quarter" idx="12"/>
          </p:nvPr>
        </p:nvSpPr>
        <p:spPr/>
        <p:txBody>
          <a:bodyPr/>
          <a:lstStyle>
            <a:lvl1pPr>
              <a:defRPr/>
            </a:lvl1pPr>
          </a:lstStyle>
          <a:p>
            <a:pPr>
              <a:defRPr/>
            </a:pPr>
            <a:fld id="{40FD89DF-63E0-414C-B3EB-73F8DF8343F8}" type="slidenum">
              <a:rPr lang="en-US" altLang="es-ES"/>
              <a:pPr>
                <a:defRPr/>
              </a:pPr>
              <a:t>‹Nº›</a:t>
            </a:fld>
            <a:endParaRPr lang="en-US" altLang="es-ES"/>
          </a:p>
        </p:txBody>
      </p:sp>
    </p:spTree>
    <p:extLst>
      <p:ext uri="{BB962C8B-B14F-4D97-AF65-F5344CB8AC3E}">
        <p14:creationId xmlns:p14="http://schemas.microsoft.com/office/powerpoint/2010/main" val="30850545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pic>
        <p:nvPicPr>
          <p:cNvPr id="7" name="Picture 13" descr="Overlay-ContentSlides.png">
            <a:extLst>
              <a:ext uri="{FF2B5EF4-FFF2-40B4-BE49-F238E27FC236}">
                <a16:creationId xmlns:a16="http://schemas.microsoft.com/office/drawing/2014/main" id="{47969A48-7B75-9E01-0C4E-0A304509417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0813" y="187325"/>
            <a:ext cx="8828087" cy="6481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8" name="Straight Connector 11">
            <a:extLst>
              <a:ext uri="{FF2B5EF4-FFF2-40B4-BE49-F238E27FC236}">
                <a16:creationId xmlns:a16="http://schemas.microsoft.com/office/drawing/2014/main" id="{CCBC1D9D-C699-F694-DD94-371900BD061E}"/>
              </a:ext>
            </a:extLst>
          </p:cNvPr>
          <p:cNvCxnSpPr/>
          <p:nvPr/>
        </p:nvCxnSpPr>
        <p:spPr>
          <a:xfrm>
            <a:off x="874713" y="2286000"/>
            <a:ext cx="3562350"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9" name="Straight Connector 12">
            <a:extLst>
              <a:ext uri="{FF2B5EF4-FFF2-40B4-BE49-F238E27FC236}">
                <a16:creationId xmlns:a16="http://schemas.microsoft.com/office/drawing/2014/main" id="{AB4B8CD5-DA82-C84B-DB24-2CE774DC193E}"/>
              </a:ext>
            </a:extLst>
          </p:cNvPr>
          <p:cNvCxnSpPr/>
          <p:nvPr/>
        </p:nvCxnSpPr>
        <p:spPr>
          <a:xfrm>
            <a:off x="4816475" y="2286000"/>
            <a:ext cx="3565525"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0" name="Straight Connector 14">
            <a:extLst>
              <a:ext uri="{FF2B5EF4-FFF2-40B4-BE49-F238E27FC236}">
                <a16:creationId xmlns:a16="http://schemas.microsoft.com/office/drawing/2014/main" id="{27ACC549-B7E5-4CAA-BD2C-66048BD99F00}"/>
              </a:ext>
            </a:extLst>
          </p:cNvPr>
          <p:cNvCxnSpPr/>
          <p:nvPr/>
        </p:nvCxnSpPr>
        <p:spPr>
          <a:xfrm>
            <a:off x="874713" y="2286000"/>
            <a:ext cx="3562350"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1" name="Straight Connector 15">
            <a:extLst>
              <a:ext uri="{FF2B5EF4-FFF2-40B4-BE49-F238E27FC236}">
                <a16:creationId xmlns:a16="http://schemas.microsoft.com/office/drawing/2014/main" id="{C6A1DE1A-394C-10CA-956D-326DBA96D7C1}"/>
              </a:ext>
            </a:extLst>
          </p:cNvPr>
          <p:cNvCxnSpPr/>
          <p:nvPr/>
        </p:nvCxnSpPr>
        <p:spPr>
          <a:xfrm>
            <a:off x="4816475" y="2286000"/>
            <a:ext cx="3565525"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779463" y="381000"/>
            <a:ext cx="7583487" cy="1044388"/>
          </a:xfrm>
        </p:spPr>
        <p:txBody>
          <a:bodyPr/>
          <a:lstStyle>
            <a:lvl1pPr>
              <a:defRPr/>
            </a:lvl1pPr>
          </a:lstStyle>
          <a:p>
            <a:r>
              <a:rPr lang="es-ES_tradnl"/>
              <a:t>Clic para editar título</a:t>
            </a:r>
            <a:endParaRPr/>
          </a:p>
        </p:txBody>
      </p:sp>
      <p:sp>
        <p:nvSpPr>
          <p:cNvPr id="3" name="Text Placeholder 2"/>
          <p:cNvSpPr>
            <a:spLocks noGrp="1"/>
          </p:cNvSpPr>
          <p:nvPr>
            <p:ph type="body" idx="1"/>
          </p:nvPr>
        </p:nvSpPr>
        <p:spPr>
          <a:xfrm>
            <a:off x="779463" y="1438835"/>
            <a:ext cx="3657600" cy="789828"/>
          </a:xfrm>
        </p:spPr>
        <p:txBody>
          <a:bodyPr anchor="b">
            <a:noAutofit/>
          </a:bodyPr>
          <a:lstStyle>
            <a:lvl1pPr marL="0" indent="0" algn="ctr">
              <a:lnSpc>
                <a:spcPts val="3000"/>
              </a:lnSpc>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
        <p:nvSpPr>
          <p:cNvPr id="4" name="Content Placeholder 3"/>
          <p:cNvSpPr>
            <a:spLocks noGrp="1"/>
          </p:cNvSpPr>
          <p:nvPr>
            <p:ph sz="half" idx="2"/>
          </p:nvPr>
        </p:nvSpPr>
        <p:spPr>
          <a:xfrm>
            <a:off x="779463" y="2362199"/>
            <a:ext cx="3657600" cy="3686175"/>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5" name="Text Placeholder 4"/>
          <p:cNvSpPr>
            <a:spLocks noGrp="1"/>
          </p:cNvSpPr>
          <p:nvPr>
            <p:ph type="body" sz="quarter" idx="3"/>
          </p:nvPr>
        </p:nvSpPr>
        <p:spPr>
          <a:xfrm>
            <a:off x="4705350" y="1438835"/>
            <a:ext cx="3657600" cy="789828"/>
          </a:xfrm>
        </p:spPr>
        <p:txBody>
          <a:bodyPr anchor="b">
            <a:noAutofit/>
          </a:bodyPr>
          <a:lstStyle>
            <a:lvl1pPr marL="0" indent="0" algn="ctr">
              <a:lnSpc>
                <a:spcPts val="3000"/>
              </a:lnSpc>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
        <p:nvSpPr>
          <p:cNvPr id="6" name="Content Placeholder 5"/>
          <p:cNvSpPr>
            <a:spLocks noGrp="1"/>
          </p:cNvSpPr>
          <p:nvPr>
            <p:ph sz="quarter" idx="4"/>
          </p:nvPr>
        </p:nvSpPr>
        <p:spPr>
          <a:xfrm>
            <a:off x="4705350" y="2362199"/>
            <a:ext cx="3657600" cy="3686175"/>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2" name="Date Placeholder 6">
            <a:extLst>
              <a:ext uri="{FF2B5EF4-FFF2-40B4-BE49-F238E27FC236}">
                <a16:creationId xmlns:a16="http://schemas.microsoft.com/office/drawing/2014/main" id="{B99DA157-9ED1-4E4E-A4C3-EDEAB8BC3560}"/>
              </a:ext>
            </a:extLst>
          </p:cNvPr>
          <p:cNvSpPr>
            <a:spLocks noGrp="1"/>
          </p:cNvSpPr>
          <p:nvPr>
            <p:ph type="dt" sz="half" idx="10"/>
          </p:nvPr>
        </p:nvSpPr>
        <p:spPr/>
        <p:txBody>
          <a:bodyPr/>
          <a:lstStyle>
            <a:lvl1pPr>
              <a:defRPr/>
            </a:lvl1pPr>
          </a:lstStyle>
          <a:p>
            <a:pPr>
              <a:defRPr/>
            </a:pPr>
            <a:fld id="{1E6B17FA-C85F-234B-B22B-BFD7A9551052}" type="datetimeFigureOut">
              <a:rPr lang="en-US" altLang="es-ES"/>
              <a:pPr>
                <a:defRPr/>
              </a:pPr>
              <a:t>6/5/22</a:t>
            </a:fld>
            <a:endParaRPr lang="en-US" altLang="es-ES"/>
          </a:p>
        </p:txBody>
      </p:sp>
      <p:sp>
        <p:nvSpPr>
          <p:cNvPr id="13" name="Footer Placeholder 7">
            <a:extLst>
              <a:ext uri="{FF2B5EF4-FFF2-40B4-BE49-F238E27FC236}">
                <a16:creationId xmlns:a16="http://schemas.microsoft.com/office/drawing/2014/main" id="{49C38E0F-53C4-6F30-D7DD-9962F79935A9}"/>
              </a:ext>
            </a:extLst>
          </p:cNvPr>
          <p:cNvSpPr>
            <a:spLocks noGrp="1"/>
          </p:cNvSpPr>
          <p:nvPr>
            <p:ph type="ftr" sz="quarter" idx="11"/>
          </p:nvPr>
        </p:nvSpPr>
        <p:spPr/>
        <p:txBody>
          <a:bodyPr/>
          <a:lstStyle>
            <a:lvl1pPr>
              <a:defRPr/>
            </a:lvl1pPr>
          </a:lstStyle>
          <a:p>
            <a:pPr>
              <a:defRPr/>
            </a:pPr>
            <a:endParaRPr lang="en-US"/>
          </a:p>
        </p:txBody>
      </p:sp>
      <p:sp>
        <p:nvSpPr>
          <p:cNvPr id="14" name="Slide Number Placeholder 8">
            <a:extLst>
              <a:ext uri="{FF2B5EF4-FFF2-40B4-BE49-F238E27FC236}">
                <a16:creationId xmlns:a16="http://schemas.microsoft.com/office/drawing/2014/main" id="{2DBFA3E1-44F4-956C-C4A5-78460D8EEF0A}"/>
              </a:ext>
            </a:extLst>
          </p:cNvPr>
          <p:cNvSpPr>
            <a:spLocks noGrp="1"/>
          </p:cNvSpPr>
          <p:nvPr>
            <p:ph type="sldNum" sz="quarter" idx="12"/>
          </p:nvPr>
        </p:nvSpPr>
        <p:spPr/>
        <p:txBody>
          <a:bodyPr/>
          <a:lstStyle>
            <a:lvl1pPr>
              <a:defRPr/>
            </a:lvl1pPr>
          </a:lstStyle>
          <a:p>
            <a:pPr>
              <a:defRPr/>
            </a:pPr>
            <a:fld id="{A259D444-6ABF-D549-A2D8-0CC2E6DBD580}" type="slidenum">
              <a:rPr lang="en-US" altLang="es-ES"/>
              <a:pPr>
                <a:defRPr/>
              </a:pPr>
              <a:t>‹Nº›</a:t>
            </a:fld>
            <a:endParaRPr lang="en-US" altLang="es-ES"/>
          </a:p>
        </p:txBody>
      </p:sp>
    </p:spTree>
    <p:extLst>
      <p:ext uri="{BB962C8B-B14F-4D97-AF65-F5344CB8AC3E}">
        <p14:creationId xmlns:p14="http://schemas.microsoft.com/office/powerpoint/2010/main" val="9993427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2 objetos, superior e inferior">
    <p:spTree>
      <p:nvGrpSpPr>
        <p:cNvPr id="1" name=""/>
        <p:cNvGrpSpPr/>
        <p:nvPr/>
      </p:nvGrpSpPr>
      <p:grpSpPr>
        <a:xfrm>
          <a:off x="0" y="0"/>
          <a:ext cx="0" cy="0"/>
          <a:chOff x="0" y="0"/>
          <a:chExt cx="0" cy="0"/>
        </a:xfrm>
      </p:grpSpPr>
      <p:pic>
        <p:nvPicPr>
          <p:cNvPr id="5" name="Picture 8" descr="Overlay-ContentSlides.png">
            <a:extLst>
              <a:ext uri="{FF2B5EF4-FFF2-40B4-BE49-F238E27FC236}">
                <a16:creationId xmlns:a16="http://schemas.microsoft.com/office/drawing/2014/main" id="{D132CF41-89AF-0538-9BDA-8857EB89361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0813" y="187325"/>
            <a:ext cx="8828087" cy="6481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sz="half" idx="1"/>
          </p:nvPr>
        </p:nvSpPr>
        <p:spPr>
          <a:xfrm>
            <a:off x="779462" y="1828801"/>
            <a:ext cx="7585076"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0" name="Content Placeholder 2"/>
          <p:cNvSpPr>
            <a:spLocks noGrp="1"/>
          </p:cNvSpPr>
          <p:nvPr>
            <p:ph sz="half" idx="13"/>
          </p:nvPr>
        </p:nvSpPr>
        <p:spPr>
          <a:xfrm>
            <a:off x="779462" y="3991816"/>
            <a:ext cx="7585076"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6" name="Date Placeholder 4">
            <a:extLst>
              <a:ext uri="{FF2B5EF4-FFF2-40B4-BE49-F238E27FC236}">
                <a16:creationId xmlns:a16="http://schemas.microsoft.com/office/drawing/2014/main" id="{000751DA-3864-E490-5DD1-26A377D6AAD6}"/>
              </a:ext>
            </a:extLst>
          </p:cNvPr>
          <p:cNvSpPr>
            <a:spLocks noGrp="1"/>
          </p:cNvSpPr>
          <p:nvPr>
            <p:ph type="dt" sz="half" idx="14"/>
          </p:nvPr>
        </p:nvSpPr>
        <p:spPr/>
        <p:txBody>
          <a:bodyPr/>
          <a:lstStyle>
            <a:lvl1pPr>
              <a:defRPr/>
            </a:lvl1pPr>
          </a:lstStyle>
          <a:p>
            <a:pPr>
              <a:defRPr/>
            </a:pPr>
            <a:fld id="{DD1FAD91-F528-F242-A7FE-266A16DD9CD2}" type="datetimeFigureOut">
              <a:rPr lang="en-US" altLang="es-ES"/>
              <a:pPr>
                <a:defRPr/>
              </a:pPr>
              <a:t>6/5/22</a:t>
            </a:fld>
            <a:endParaRPr lang="en-US" altLang="es-ES"/>
          </a:p>
        </p:txBody>
      </p:sp>
      <p:sp>
        <p:nvSpPr>
          <p:cNvPr id="7" name="Footer Placeholder 5">
            <a:extLst>
              <a:ext uri="{FF2B5EF4-FFF2-40B4-BE49-F238E27FC236}">
                <a16:creationId xmlns:a16="http://schemas.microsoft.com/office/drawing/2014/main" id="{2C09767E-1A27-F46D-9537-D591BA7223E9}"/>
              </a:ext>
            </a:extLst>
          </p:cNvPr>
          <p:cNvSpPr>
            <a:spLocks noGrp="1"/>
          </p:cNvSpPr>
          <p:nvPr>
            <p:ph type="ftr" sz="quarter" idx="15"/>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141B6C6B-BE03-7248-5FEA-36268E79D9C8}"/>
              </a:ext>
            </a:extLst>
          </p:cNvPr>
          <p:cNvSpPr>
            <a:spLocks noGrp="1"/>
          </p:cNvSpPr>
          <p:nvPr>
            <p:ph type="sldNum" sz="quarter" idx="16"/>
          </p:nvPr>
        </p:nvSpPr>
        <p:spPr/>
        <p:txBody>
          <a:bodyPr/>
          <a:lstStyle>
            <a:lvl1pPr>
              <a:defRPr/>
            </a:lvl1pPr>
          </a:lstStyle>
          <a:p>
            <a:pPr>
              <a:defRPr/>
            </a:pPr>
            <a:fld id="{8A929601-F776-E649-92E0-A6AA8DF145E9}" type="slidenum">
              <a:rPr lang="en-US" altLang="es-ES"/>
              <a:pPr>
                <a:defRPr/>
              </a:pPr>
              <a:t>‹Nº›</a:t>
            </a:fld>
            <a:endParaRPr lang="en-US" altLang="es-ES"/>
          </a:p>
        </p:txBody>
      </p:sp>
    </p:spTree>
    <p:extLst>
      <p:ext uri="{BB962C8B-B14F-4D97-AF65-F5344CB8AC3E}">
        <p14:creationId xmlns:p14="http://schemas.microsoft.com/office/powerpoint/2010/main" val="21481944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3 objetos">
    <p:spTree>
      <p:nvGrpSpPr>
        <p:cNvPr id="1" name=""/>
        <p:cNvGrpSpPr/>
        <p:nvPr/>
      </p:nvGrpSpPr>
      <p:grpSpPr>
        <a:xfrm>
          <a:off x="0" y="0"/>
          <a:ext cx="0" cy="0"/>
          <a:chOff x="0" y="0"/>
          <a:chExt cx="0" cy="0"/>
        </a:xfrm>
      </p:grpSpPr>
      <p:pic>
        <p:nvPicPr>
          <p:cNvPr id="6" name="Picture 8" descr="Overlay-ContentSlides.png">
            <a:extLst>
              <a:ext uri="{FF2B5EF4-FFF2-40B4-BE49-F238E27FC236}">
                <a16:creationId xmlns:a16="http://schemas.microsoft.com/office/drawing/2014/main" id="{F6EE1C26-BBA7-991D-B869-71507675A8D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0813" y="187325"/>
            <a:ext cx="8828087" cy="6481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sz="half" idx="1"/>
          </p:nvPr>
        </p:nvSpPr>
        <p:spPr>
          <a:xfrm>
            <a:off x="4710953" y="1828801"/>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0" name="Content Placeholder 2"/>
          <p:cNvSpPr>
            <a:spLocks noGrp="1"/>
          </p:cNvSpPr>
          <p:nvPr>
            <p:ph sz="half" idx="13"/>
          </p:nvPr>
        </p:nvSpPr>
        <p:spPr>
          <a:xfrm>
            <a:off x="4710953" y="3991816"/>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1" name="Content Placeholder 2"/>
          <p:cNvSpPr>
            <a:spLocks noGrp="1"/>
          </p:cNvSpPr>
          <p:nvPr>
            <p:ph sz="half" idx="14"/>
          </p:nvPr>
        </p:nvSpPr>
        <p:spPr>
          <a:xfrm>
            <a:off x="779462" y="1828800"/>
            <a:ext cx="36576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7" name="Date Placeholder 4">
            <a:extLst>
              <a:ext uri="{FF2B5EF4-FFF2-40B4-BE49-F238E27FC236}">
                <a16:creationId xmlns:a16="http://schemas.microsoft.com/office/drawing/2014/main" id="{0D216486-2040-5462-75DA-A0A310671DD3}"/>
              </a:ext>
            </a:extLst>
          </p:cNvPr>
          <p:cNvSpPr>
            <a:spLocks noGrp="1"/>
          </p:cNvSpPr>
          <p:nvPr>
            <p:ph type="dt" sz="half" idx="15"/>
          </p:nvPr>
        </p:nvSpPr>
        <p:spPr/>
        <p:txBody>
          <a:bodyPr/>
          <a:lstStyle>
            <a:lvl1pPr>
              <a:defRPr/>
            </a:lvl1pPr>
          </a:lstStyle>
          <a:p>
            <a:pPr>
              <a:defRPr/>
            </a:pPr>
            <a:fld id="{07E48B0D-9F04-6747-831D-8755B46EC478}" type="datetimeFigureOut">
              <a:rPr lang="en-US" altLang="es-ES"/>
              <a:pPr>
                <a:defRPr/>
              </a:pPr>
              <a:t>6/5/22</a:t>
            </a:fld>
            <a:endParaRPr lang="en-US" altLang="es-ES"/>
          </a:p>
        </p:txBody>
      </p:sp>
      <p:sp>
        <p:nvSpPr>
          <p:cNvPr id="8" name="Footer Placeholder 5">
            <a:extLst>
              <a:ext uri="{FF2B5EF4-FFF2-40B4-BE49-F238E27FC236}">
                <a16:creationId xmlns:a16="http://schemas.microsoft.com/office/drawing/2014/main" id="{3F701923-EF0A-2FA7-F8F9-54FDF340312E}"/>
              </a:ext>
            </a:extLst>
          </p:cNvPr>
          <p:cNvSpPr>
            <a:spLocks noGrp="1"/>
          </p:cNvSpPr>
          <p:nvPr>
            <p:ph type="ftr" sz="quarter" idx="16"/>
          </p:nvPr>
        </p:nvSpPr>
        <p:spPr/>
        <p:txBody>
          <a:bodyPr/>
          <a:lstStyle>
            <a:lvl1pPr>
              <a:defRPr/>
            </a:lvl1pPr>
          </a:lstStyle>
          <a:p>
            <a:pPr>
              <a:defRPr/>
            </a:pPr>
            <a:endParaRPr lang="en-US"/>
          </a:p>
        </p:txBody>
      </p:sp>
      <p:sp>
        <p:nvSpPr>
          <p:cNvPr id="9" name="Slide Number Placeholder 6">
            <a:extLst>
              <a:ext uri="{FF2B5EF4-FFF2-40B4-BE49-F238E27FC236}">
                <a16:creationId xmlns:a16="http://schemas.microsoft.com/office/drawing/2014/main" id="{5B11C184-364E-80CF-BB40-19733145A57D}"/>
              </a:ext>
            </a:extLst>
          </p:cNvPr>
          <p:cNvSpPr>
            <a:spLocks noGrp="1"/>
          </p:cNvSpPr>
          <p:nvPr>
            <p:ph type="sldNum" sz="quarter" idx="17"/>
          </p:nvPr>
        </p:nvSpPr>
        <p:spPr/>
        <p:txBody>
          <a:bodyPr/>
          <a:lstStyle>
            <a:lvl1pPr>
              <a:defRPr/>
            </a:lvl1pPr>
          </a:lstStyle>
          <a:p>
            <a:pPr>
              <a:defRPr/>
            </a:pPr>
            <a:fld id="{9DE9E98B-1CC8-A143-8A1D-93FB6AD665DB}" type="slidenum">
              <a:rPr lang="en-US" altLang="es-ES"/>
              <a:pPr>
                <a:defRPr/>
              </a:pPr>
              <a:t>‹Nº›</a:t>
            </a:fld>
            <a:endParaRPr lang="en-US" altLang="es-ES"/>
          </a:p>
        </p:txBody>
      </p:sp>
    </p:spTree>
    <p:extLst>
      <p:ext uri="{BB962C8B-B14F-4D97-AF65-F5344CB8AC3E}">
        <p14:creationId xmlns:p14="http://schemas.microsoft.com/office/powerpoint/2010/main" val="9207269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4 objetos">
    <p:spTree>
      <p:nvGrpSpPr>
        <p:cNvPr id="1" name=""/>
        <p:cNvGrpSpPr/>
        <p:nvPr/>
      </p:nvGrpSpPr>
      <p:grpSpPr>
        <a:xfrm>
          <a:off x="0" y="0"/>
          <a:ext cx="0" cy="0"/>
          <a:chOff x="0" y="0"/>
          <a:chExt cx="0" cy="0"/>
        </a:xfrm>
      </p:grpSpPr>
      <p:pic>
        <p:nvPicPr>
          <p:cNvPr id="7" name="Picture 8" descr="Overlay-ContentSlides.png">
            <a:extLst>
              <a:ext uri="{FF2B5EF4-FFF2-40B4-BE49-F238E27FC236}">
                <a16:creationId xmlns:a16="http://schemas.microsoft.com/office/drawing/2014/main" id="{9CCAD7BB-4ED4-5A1C-4607-ACD7344D6CA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0813" y="187325"/>
            <a:ext cx="8828087" cy="6481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s-ES_tradnl"/>
              <a:t>Clic para editar título</a:t>
            </a:r>
            <a:endParaRPr/>
          </a:p>
        </p:txBody>
      </p:sp>
      <p:sp>
        <p:nvSpPr>
          <p:cNvPr id="12" name="Content Placeholder 2"/>
          <p:cNvSpPr>
            <a:spLocks noGrp="1"/>
          </p:cNvSpPr>
          <p:nvPr>
            <p:ph sz="half" idx="14"/>
          </p:nvPr>
        </p:nvSpPr>
        <p:spPr>
          <a:xfrm>
            <a:off x="779463" y="1828801"/>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3" name="Content Placeholder 2"/>
          <p:cNvSpPr>
            <a:spLocks noGrp="1"/>
          </p:cNvSpPr>
          <p:nvPr>
            <p:ph sz="half" idx="15"/>
          </p:nvPr>
        </p:nvSpPr>
        <p:spPr>
          <a:xfrm>
            <a:off x="779463" y="3991816"/>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4" name="Content Placeholder 2"/>
          <p:cNvSpPr>
            <a:spLocks noGrp="1"/>
          </p:cNvSpPr>
          <p:nvPr>
            <p:ph sz="half" idx="1"/>
          </p:nvPr>
        </p:nvSpPr>
        <p:spPr>
          <a:xfrm>
            <a:off x="4710953" y="1828801"/>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5" name="Content Placeholder 2"/>
          <p:cNvSpPr>
            <a:spLocks noGrp="1"/>
          </p:cNvSpPr>
          <p:nvPr>
            <p:ph sz="half" idx="13"/>
          </p:nvPr>
        </p:nvSpPr>
        <p:spPr>
          <a:xfrm>
            <a:off x="4710953" y="3991816"/>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8" name="Date Placeholder 4">
            <a:extLst>
              <a:ext uri="{FF2B5EF4-FFF2-40B4-BE49-F238E27FC236}">
                <a16:creationId xmlns:a16="http://schemas.microsoft.com/office/drawing/2014/main" id="{2EE0139D-A293-27B5-9D04-C28A588E0632}"/>
              </a:ext>
            </a:extLst>
          </p:cNvPr>
          <p:cNvSpPr>
            <a:spLocks noGrp="1"/>
          </p:cNvSpPr>
          <p:nvPr>
            <p:ph type="dt" sz="half" idx="16"/>
          </p:nvPr>
        </p:nvSpPr>
        <p:spPr/>
        <p:txBody>
          <a:bodyPr/>
          <a:lstStyle>
            <a:lvl1pPr>
              <a:defRPr/>
            </a:lvl1pPr>
          </a:lstStyle>
          <a:p>
            <a:pPr>
              <a:defRPr/>
            </a:pPr>
            <a:fld id="{B4B5CC06-8DE6-1B47-AEF0-2BEC33A18EB0}" type="datetimeFigureOut">
              <a:rPr lang="en-US" altLang="es-ES"/>
              <a:pPr>
                <a:defRPr/>
              </a:pPr>
              <a:t>6/5/22</a:t>
            </a:fld>
            <a:endParaRPr lang="en-US" altLang="es-ES"/>
          </a:p>
        </p:txBody>
      </p:sp>
      <p:sp>
        <p:nvSpPr>
          <p:cNvPr id="9" name="Footer Placeholder 5">
            <a:extLst>
              <a:ext uri="{FF2B5EF4-FFF2-40B4-BE49-F238E27FC236}">
                <a16:creationId xmlns:a16="http://schemas.microsoft.com/office/drawing/2014/main" id="{06338700-9D7D-9BCF-54F6-7F31C246629C}"/>
              </a:ext>
            </a:extLst>
          </p:cNvPr>
          <p:cNvSpPr>
            <a:spLocks noGrp="1"/>
          </p:cNvSpPr>
          <p:nvPr>
            <p:ph type="ftr" sz="quarter" idx="17"/>
          </p:nvPr>
        </p:nvSpPr>
        <p:spPr/>
        <p:txBody>
          <a:bodyPr/>
          <a:lstStyle>
            <a:lvl1pPr>
              <a:defRPr/>
            </a:lvl1pPr>
          </a:lstStyle>
          <a:p>
            <a:pPr>
              <a:defRPr/>
            </a:pPr>
            <a:endParaRPr lang="en-US"/>
          </a:p>
        </p:txBody>
      </p:sp>
      <p:sp>
        <p:nvSpPr>
          <p:cNvPr id="10" name="Slide Number Placeholder 6">
            <a:extLst>
              <a:ext uri="{FF2B5EF4-FFF2-40B4-BE49-F238E27FC236}">
                <a16:creationId xmlns:a16="http://schemas.microsoft.com/office/drawing/2014/main" id="{2435BBE0-043F-47DB-FC4C-C7946DF1139B}"/>
              </a:ext>
            </a:extLst>
          </p:cNvPr>
          <p:cNvSpPr>
            <a:spLocks noGrp="1"/>
          </p:cNvSpPr>
          <p:nvPr>
            <p:ph type="sldNum" sz="quarter" idx="18"/>
          </p:nvPr>
        </p:nvSpPr>
        <p:spPr/>
        <p:txBody>
          <a:bodyPr/>
          <a:lstStyle>
            <a:lvl1pPr>
              <a:defRPr/>
            </a:lvl1pPr>
          </a:lstStyle>
          <a:p>
            <a:pPr>
              <a:defRPr/>
            </a:pPr>
            <a:fld id="{2AB8E22E-2CA0-E040-91A1-71C205CE4608}" type="slidenum">
              <a:rPr lang="en-US" altLang="es-ES"/>
              <a:pPr>
                <a:defRPr/>
              </a:pPr>
              <a:t>‹Nº›</a:t>
            </a:fld>
            <a:endParaRPr lang="en-US" altLang="es-ES"/>
          </a:p>
        </p:txBody>
      </p:sp>
    </p:spTree>
    <p:extLst>
      <p:ext uri="{BB962C8B-B14F-4D97-AF65-F5344CB8AC3E}">
        <p14:creationId xmlns:p14="http://schemas.microsoft.com/office/powerpoint/2010/main" val="11285285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pic>
        <p:nvPicPr>
          <p:cNvPr id="3" name="Picture 5" descr="Overlay-ContentSlides.png">
            <a:extLst>
              <a:ext uri="{FF2B5EF4-FFF2-40B4-BE49-F238E27FC236}">
                <a16:creationId xmlns:a16="http://schemas.microsoft.com/office/drawing/2014/main" id="{76FB0974-9584-13C4-5F77-370E3417219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0813" y="187325"/>
            <a:ext cx="8828087" cy="6481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s-ES_tradnl"/>
              <a:t>Clic para editar título</a:t>
            </a:r>
            <a:endParaRPr/>
          </a:p>
        </p:txBody>
      </p:sp>
      <p:sp>
        <p:nvSpPr>
          <p:cNvPr id="4" name="Date Placeholder 2">
            <a:extLst>
              <a:ext uri="{FF2B5EF4-FFF2-40B4-BE49-F238E27FC236}">
                <a16:creationId xmlns:a16="http://schemas.microsoft.com/office/drawing/2014/main" id="{B0298C26-7D16-3096-5CA1-69BE27B48C67}"/>
              </a:ext>
            </a:extLst>
          </p:cNvPr>
          <p:cNvSpPr>
            <a:spLocks noGrp="1"/>
          </p:cNvSpPr>
          <p:nvPr>
            <p:ph type="dt" sz="half" idx="10"/>
          </p:nvPr>
        </p:nvSpPr>
        <p:spPr/>
        <p:txBody>
          <a:bodyPr/>
          <a:lstStyle>
            <a:lvl1pPr>
              <a:defRPr/>
            </a:lvl1pPr>
          </a:lstStyle>
          <a:p>
            <a:pPr>
              <a:defRPr/>
            </a:pPr>
            <a:fld id="{FAE86344-6137-774E-8A04-FADDB647D52E}" type="datetimeFigureOut">
              <a:rPr lang="en-US" altLang="es-ES"/>
              <a:pPr>
                <a:defRPr/>
              </a:pPr>
              <a:t>6/5/22</a:t>
            </a:fld>
            <a:endParaRPr lang="en-US" altLang="es-ES"/>
          </a:p>
        </p:txBody>
      </p:sp>
      <p:sp>
        <p:nvSpPr>
          <p:cNvPr id="5" name="Footer Placeholder 3">
            <a:extLst>
              <a:ext uri="{FF2B5EF4-FFF2-40B4-BE49-F238E27FC236}">
                <a16:creationId xmlns:a16="http://schemas.microsoft.com/office/drawing/2014/main" id="{DC723309-1D69-18BB-0D7A-6CD5C67F564E}"/>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4">
            <a:extLst>
              <a:ext uri="{FF2B5EF4-FFF2-40B4-BE49-F238E27FC236}">
                <a16:creationId xmlns:a16="http://schemas.microsoft.com/office/drawing/2014/main" id="{C24FDF8D-8EB8-F871-7755-2B4B75111063}"/>
              </a:ext>
            </a:extLst>
          </p:cNvPr>
          <p:cNvSpPr>
            <a:spLocks noGrp="1"/>
          </p:cNvSpPr>
          <p:nvPr>
            <p:ph type="sldNum" sz="quarter" idx="12"/>
          </p:nvPr>
        </p:nvSpPr>
        <p:spPr/>
        <p:txBody>
          <a:bodyPr/>
          <a:lstStyle>
            <a:lvl1pPr>
              <a:defRPr/>
            </a:lvl1pPr>
          </a:lstStyle>
          <a:p>
            <a:pPr>
              <a:defRPr/>
            </a:pPr>
            <a:fld id="{251F7CAD-F70D-F74F-8465-7D8A566F07EE}" type="slidenum">
              <a:rPr lang="en-US" altLang="es-ES"/>
              <a:pPr>
                <a:defRPr/>
              </a:pPr>
              <a:t>‹Nº›</a:t>
            </a:fld>
            <a:endParaRPr lang="en-US" altLang="es-ES"/>
          </a:p>
        </p:txBody>
      </p:sp>
    </p:spTree>
    <p:extLst>
      <p:ext uri="{BB962C8B-B14F-4D97-AF65-F5344CB8AC3E}">
        <p14:creationId xmlns:p14="http://schemas.microsoft.com/office/powerpoint/2010/main" val="40713045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ound Diagonal Corner Rectangle 7">
            <a:extLst>
              <a:ext uri="{FF2B5EF4-FFF2-40B4-BE49-F238E27FC236}">
                <a16:creationId xmlns:a16="http://schemas.microsoft.com/office/drawing/2014/main" id="{8D5C460C-67FE-544B-79FA-13504F871A50}"/>
              </a:ext>
            </a:extLst>
          </p:cNvPr>
          <p:cNvSpPr/>
          <p:nvPr/>
        </p:nvSpPr>
        <p:spPr>
          <a:xfrm>
            <a:off x="190500" y="190500"/>
            <a:ext cx="8764588" cy="6478588"/>
          </a:xfrm>
          <a:prstGeom prst="round2DiagRect">
            <a:avLst>
              <a:gd name="adj1" fmla="val 9416"/>
              <a:gd name="adj2" fmla="val 0"/>
            </a:avLst>
          </a:prstGeom>
          <a:gradFill>
            <a:gsLst>
              <a:gs pos="17000">
                <a:schemeClr val="bg2"/>
              </a:gs>
              <a:gs pos="100000">
                <a:schemeClr val="tx2"/>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a:p>
        </p:txBody>
      </p:sp>
      <p:sp>
        <p:nvSpPr>
          <p:cNvPr id="1027" name="Title Placeholder 1">
            <a:extLst>
              <a:ext uri="{FF2B5EF4-FFF2-40B4-BE49-F238E27FC236}">
                <a16:creationId xmlns:a16="http://schemas.microsoft.com/office/drawing/2014/main" id="{025A1239-5BA1-790C-C28A-009C740AB736}"/>
              </a:ext>
            </a:extLst>
          </p:cNvPr>
          <p:cNvSpPr>
            <a:spLocks noGrp="1"/>
          </p:cNvSpPr>
          <p:nvPr>
            <p:ph type="title"/>
          </p:nvPr>
        </p:nvSpPr>
        <p:spPr bwMode="auto">
          <a:xfrm>
            <a:off x="779463" y="381000"/>
            <a:ext cx="7583487" cy="1044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s-ES_tradnl" altLang="es-ES"/>
              <a:t>Clic para editar título</a:t>
            </a:r>
            <a:endParaRPr lang="es-ES" altLang="es-ES"/>
          </a:p>
        </p:txBody>
      </p:sp>
      <p:sp>
        <p:nvSpPr>
          <p:cNvPr id="1028" name="Text Placeholder 2">
            <a:extLst>
              <a:ext uri="{FF2B5EF4-FFF2-40B4-BE49-F238E27FC236}">
                <a16:creationId xmlns:a16="http://schemas.microsoft.com/office/drawing/2014/main" id="{5256AFE0-115C-E427-CF20-C25D52ACF415}"/>
              </a:ext>
            </a:extLst>
          </p:cNvPr>
          <p:cNvSpPr>
            <a:spLocks noGrp="1"/>
          </p:cNvSpPr>
          <p:nvPr>
            <p:ph type="body" idx="1"/>
          </p:nvPr>
        </p:nvSpPr>
        <p:spPr bwMode="auto">
          <a:xfrm>
            <a:off x="779463" y="1828800"/>
            <a:ext cx="7583487" cy="4208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_tradnl" altLang="es-ES"/>
              <a:t>Haga clic para modificar el estilo de texto del patrón</a:t>
            </a:r>
          </a:p>
          <a:p>
            <a:pPr lvl="1"/>
            <a:r>
              <a:rPr lang="es-ES_tradnl" altLang="es-ES"/>
              <a:t>Segundo nivel</a:t>
            </a:r>
          </a:p>
          <a:p>
            <a:pPr lvl="2"/>
            <a:r>
              <a:rPr lang="es-ES_tradnl" altLang="es-ES"/>
              <a:t>Tercer nivel</a:t>
            </a:r>
          </a:p>
          <a:p>
            <a:pPr lvl="3"/>
            <a:r>
              <a:rPr lang="es-ES_tradnl" altLang="es-ES"/>
              <a:t>Cuarto nivel</a:t>
            </a:r>
          </a:p>
          <a:p>
            <a:pPr lvl="4"/>
            <a:r>
              <a:rPr lang="es-ES_tradnl" altLang="es-ES"/>
              <a:t>Quinto nivel</a:t>
            </a:r>
            <a:endParaRPr lang="es-ES" altLang="es-ES"/>
          </a:p>
        </p:txBody>
      </p:sp>
      <p:sp>
        <p:nvSpPr>
          <p:cNvPr id="4" name="Date Placeholder 3">
            <a:extLst>
              <a:ext uri="{FF2B5EF4-FFF2-40B4-BE49-F238E27FC236}">
                <a16:creationId xmlns:a16="http://schemas.microsoft.com/office/drawing/2014/main" id="{21174EF4-7463-77C0-6179-E0A22D744EB5}"/>
              </a:ext>
            </a:extLst>
          </p:cNvPr>
          <p:cNvSpPr>
            <a:spLocks noGrp="1"/>
          </p:cNvSpPr>
          <p:nvPr>
            <p:ph type="dt" sz="half" idx="2"/>
          </p:nvPr>
        </p:nvSpPr>
        <p:spPr>
          <a:xfrm>
            <a:off x="381000" y="6288088"/>
            <a:ext cx="1887538"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chemeClr val="bg2"/>
                </a:solidFill>
              </a:defRPr>
            </a:lvl1pPr>
          </a:lstStyle>
          <a:p>
            <a:pPr>
              <a:defRPr/>
            </a:pPr>
            <a:fld id="{E8FBB94E-BAB6-FA4F-83B7-7FF80C4C330B}" type="datetimeFigureOut">
              <a:rPr lang="en-US" altLang="es-ES"/>
              <a:pPr>
                <a:defRPr/>
              </a:pPr>
              <a:t>6/5/22</a:t>
            </a:fld>
            <a:endParaRPr lang="en-US" altLang="es-ES"/>
          </a:p>
        </p:txBody>
      </p:sp>
      <p:sp>
        <p:nvSpPr>
          <p:cNvPr id="5" name="Footer Placeholder 4">
            <a:extLst>
              <a:ext uri="{FF2B5EF4-FFF2-40B4-BE49-F238E27FC236}">
                <a16:creationId xmlns:a16="http://schemas.microsoft.com/office/drawing/2014/main" id="{2132D258-81B5-D75B-3666-C94062874549}"/>
              </a:ext>
            </a:extLst>
          </p:cNvPr>
          <p:cNvSpPr>
            <a:spLocks noGrp="1"/>
          </p:cNvSpPr>
          <p:nvPr>
            <p:ph type="ftr" sz="quarter" idx="3"/>
          </p:nvPr>
        </p:nvSpPr>
        <p:spPr>
          <a:xfrm>
            <a:off x="3305175" y="6288088"/>
            <a:ext cx="523875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bg2"/>
                </a:solidFill>
                <a:latin typeface="+mn-lt"/>
                <a:ea typeface="+mn-ea"/>
              </a:defRPr>
            </a:lvl1pPr>
          </a:lstStyle>
          <a:p>
            <a:pPr>
              <a:defRPr/>
            </a:pPr>
            <a:endParaRPr lang="en-US"/>
          </a:p>
        </p:txBody>
      </p:sp>
      <p:sp>
        <p:nvSpPr>
          <p:cNvPr id="6" name="Slide Number Placeholder 5">
            <a:extLst>
              <a:ext uri="{FF2B5EF4-FFF2-40B4-BE49-F238E27FC236}">
                <a16:creationId xmlns:a16="http://schemas.microsoft.com/office/drawing/2014/main" id="{830B1E82-2985-4323-31F8-BCA0FD69E0B4}"/>
              </a:ext>
            </a:extLst>
          </p:cNvPr>
          <p:cNvSpPr>
            <a:spLocks noGrp="1"/>
          </p:cNvSpPr>
          <p:nvPr>
            <p:ph type="sldNum" sz="quarter" idx="4"/>
          </p:nvPr>
        </p:nvSpPr>
        <p:spPr>
          <a:xfrm>
            <a:off x="8404225" y="219075"/>
            <a:ext cx="493713"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chemeClr val="tx2"/>
                </a:solidFill>
              </a:defRPr>
            </a:lvl1pPr>
          </a:lstStyle>
          <a:p>
            <a:pPr>
              <a:defRPr/>
            </a:pPr>
            <a:fld id="{AC499D6C-47F7-3546-A44B-DC8416D16AE0}" type="slidenum">
              <a:rPr lang="en-US" altLang="es-ES"/>
              <a:pPr>
                <a:defRPr/>
              </a:pPr>
              <a:t>‹Nº›</a:t>
            </a:fld>
            <a:endParaRPr lang="en-US" altLang="es-ES"/>
          </a:p>
        </p:txBody>
      </p:sp>
    </p:spTree>
  </p:cSld>
  <p:clrMap bg1="lt1" tx1="dk1" bg2="lt2" tx2="dk2" accent1="accent1" accent2="accent2" accent3="accent3" accent4="accent4" accent5="accent5" accent6="accent6" hlink="hlink" folHlink="folHlink"/>
  <p:sldLayoutIdLst>
    <p:sldLayoutId id="2147483981" r:id="rId1"/>
    <p:sldLayoutId id="2147483982" r:id="rId2"/>
    <p:sldLayoutId id="2147483983" r:id="rId3"/>
    <p:sldLayoutId id="2147483984" r:id="rId4"/>
    <p:sldLayoutId id="2147483985" r:id="rId5"/>
    <p:sldLayoutId id="2147483986" r:id="rId6"/>
    <p:sldLayoutId id="2147483987" r:id="rId7"/>
    <p:sldLayoutId id="2147483988" r:id="rId8"/>
    <p:sldLayoutId id="2147483989" r:id="rId9"/>
    <p:sldLayoutId id="2147483990" r:id="rId10"/>
    <p:sldLayoutId id="2147483991" r:id="rId11"/>
    <p:sldLayoutId id="2147483992" r:id="rId12"/>
    <p:sldLayoutId id="2147483993" r:id="rId13"/>
    <p:sldLayoutId id="2147483994" r:id="rId14"/>
    <p:sldLayoutId id="2147483995" r:id="rId15"/>
    <p:sldLayoutId id="2147483996" r:id="rId16"/>
  </p:sldLayoutIdLst>
  <p:txStyles>
    <p:titleStyle>
      <a:lvl1pPr algn="l" rtl="0" eaLnBrk="0" fontAlgn="base" hangingPunct="0">
        <a:spcBef>
          <a:spcPct val="0"/>
        </a:spcBef>
        <a:spcAft>
          <a:spcPct val="0"/>
        </a:spcAft>
        <a:defRPr sz="3800" kern="1200">
          <a:solidFill>
            <a:schemeClr val="bg1"/>
          </a:solidFill>
          <a:latin typeface="+mj-lt"/>
          <a:ea typeface="ＭＳ Ｐゴシック" panose="020B0600070205080204" pitchFamily="34" charset="-128"/>
          <a:cs typeface="+mj-cs"/>
        </a:defRPr>
      </a:lvl1pPr>
      <a:lvl2pPr algn="l" rtl="0" eaLnBrk="0" fontAlgn="base" hangingPunct="0">
        <a:spcBef>
          <a:spcPct val="0"/>
        </a:spcBef>
        <a:spcAft>
          <a:spcPct val="0"/>
        </a:spcAft>
        <a:defRPr sz="3800">
          <a:solidFill>
            <a:schemeClr val="bg1"/>
          </a:solidFill>
          <a:latin typeface="Trebuchet MS" panose="020B0703020202090204" pitchFamily="34" charset="0"/>
          <a:ea typeface="ＭＳ Ｐゴシック" panose="020B0600070205080204" pitchFamily="34" charset="-128"/>
        </a:defRPr>
      </a:lvl2pPr>
      <a:lvl3pPr algn="l" rtl="0" eaLnBrk="0" fontAlgn="base" hangingPunct="0">
        <a:spcBef>
          <a:spcPct val="0"/>
        </a:spcBef>
        <a:spcAft>
          <a:spcPct val="0"/>
        </a:spcAft>
        <a:defRPr sz="3800">
          <a:solidFill>
            <a:schemeClr val="bg1"/>
          </a:solidFill>
          <a:latin typeface="Trebuchet MS" panose="020B0703020202090204" pitchFamily="34" charset="0"/>
          <a:ea typeface="ＭＳ Ｐゴシック" panose="020B0600070205080204" pitchFamily="34" charset="-128"/>
        </a:defRPr>
      </a:lvl3pPr>
      <a:lvl4pPr algn="l" rtl="0" eaLnBrk="0" fontAlgn="base" hangingPunct="0">
        <a:spcBef>
          <a:spcPct val="0"/>
        </a:spcBef>
        <a:spcAft>
          <a:spcPct val="0"/>
        </a:spcAft>
        <a:defRPr sz="3800">
          <a:solidFill>
            <a:schemeClr val="bg1"/>
          </a:solidFill>
          <a:latin typeface="Trebuchet MS" panose="020B0703020202090204" pitchFamily="34" charset="0"/>
          <a:ea typeface="ＭＳ Ｐゴシック" panose="020B0600070205080204" pitchFamily="34" charset="-128"/>
        </a:defRPr>
      </a:lvl4pPr>
      <a:lvl5pPr algn="l" rtl="0" eaLnBrk="0" fontAlgn="base" hangingPunct="0">
        <a:spcBef>
          <a:spcPct val="0"/>
        </a:spcBef>
        <a:spcAft>
          <a:spcPct val="0"/>
        </a:spcAft>
        <a:defRPr sz="3800">
          <a:solidFill>
            <a:schemeClr val="bg1"/>
          </a:solidFill>
          <a:latin typeface="Trebuchet MS" panose="020B0703020202090204" pitchFamily="34" charset="0"/>
          <a:ea typeface="ＭＳ Ｐゴシック" panose="020B0600070205080204" pitchFamily="34" charset="-128"/>
        </a:defRPr>
      </a:lvl5pPr>
      <a:lvl6pPr marL="457200" algn="l" rtl="0" fontAlgn="base">
        <a:spcBef>
          <a:spcPct val="0"/>
        </a:spcBef>
        <a:spcAft>
          <a:spcPct val="0"/>
        </a:spcAft>
        <a:defRPr sz="3800">
          <a:solidFill>
            <a:schemeClr val="bg1"/>
          </a:solidFill>
          <a:latin typeface="Trebuchet MS" panose="020B0703020202090204" pitchFamily="34" charset="0"/>
          <a:ea typeface="ＭＳ Ｐゴシック" panose="020B0600070205080204" pitchFamily="34" charset="-128"/>
        </a:defRPr>
      </a:lvl6pPr>
      <a:lvl7pPr marL="914400" algn="l" rtl="0" fontAlgn="base">
        <a:spcBef>
          <a:spcPct val="0"/>
        </a:spcBef>
        <a:spcAft>
          <a:spcPct val="0"/>
        </a:spcAft>
        <a:defRPr sz="3800">
          <a:solidFill>
            <a:schemeClr val="bg1"/>
          </a:solidFill>
          <a:latin typeface="Trebuchet MS" panose="020B0703020202090204" pitchFamily="34" charset="0"/>
          <a:ea typeface="ＭＳ Ｐゴシック" panose="020B0600070205080204" pitchFamily="34" charset="-128"/>
        </a:defRPr>
      </a:lvl7pPr>
      <a:lvl8pPr marL="1371600" algn="l" rtl="0" fontAlgn="base">
        <a:spcBef>
          <a:spcPct val="0"/>
        </a:spcBef>
        <a:spcAft>
          <a:spcPct val="0"/>
        </a:spcAft>
        <a:defRPr sz="3800">
          <a:solidFill>
            <a:schemeClr val="bg1"/>
          </a:solidFill>
          <a:latin typeface="Trebuchet MS" panose="020B0703020202090204" pitchFamily="34" charset="0"/>
          <a:ea typeface="ＭＳ Ｐゴシック" panose="020B0600070205080204" pitchFamily="34" charset="-128"/>
        </a:defRPr>
      </a:lvl8pPr>
      <a:lvl9pPr marL="1828800" algn="l" rtl="0" fontAlgn="base">
        <a:spcBef>
          <a:spcPct val="0"/>
        </a:spcBef>
        <a:spcAft>
          <a:spcPct val="0"/>
        </a:spcAft>
        <a:defRPr sz="3800">
          <a:solidFill>
            <a:schemeClr val="bg1"/>
          </a:solidFill>
          <a:latin typeface="Trebuchet MS" panose="020B0703020202090204" pitchFamily="34" charset="0"/>
          <a:ea typeface="ＭＳ Ｐゴシック" panose="020B0600070205080204" pitchFamily="34" charset="-128"/>
        </a:defRPr>
      </a:lvl9pPr>
    </p:titleStyle>
    <p:bodyStyle>
      <a:lvl1pPr marL="282575" indent="-282575" algn="l" rtl="0" eaLnBrk="0" fontAlgn="base" hangingPunct="0">
        <a:spcBef>
          <a:spcPts val="2000"/>
        </a:spcBef>
        <a:spcAft>
          <a:spcPct val="0"/>
        </a:spcAft>
        <a:buFont typeface="Wingdings 2" pitchFamily="2" charset="2"/>
        <a:buChar char=""/>
        <a:defRPr sz="2200" kern="1200">
          <a:solidFill>
            <a:schemeClr val="bg1"/>
          </a:solidFill>
          <a:latin typeface="+mn-lt"/>
          <a:ea typeface="ＭＳ Ｐゴシック" panose="020B0600070205080204" pitchFamily="34" charset="-128"/>
          <a:cs typeface="+mn-cs"/>
        </a:defRPr>
      </a:lvl1pPr>
      <a:lvl2pPr marL="577850" indent="-295275" algn="l" rtl="0" eaLnBrk="0" fontAlgn="base" hangingPunct="0">
        <a:spcBef>
          <a:spcPts val="600"/>
        </a:spcBef>
        <a:spcAft>
          <a:spcPct val="0"/>
        </a:spcAft>
        <a:buFont typeface="Wingdings 2" pitchFamily="2" charset="2"/>
        <a:buChar char=""/>
        <a:defRPr sz="2000" kern="1200">
          <a:solidFill>
            <a:schemeClr val="bg1"/>
          </a:solidFill>
          <a:latin typeface="+mn-lt"/>
          <a:ea typeface="ＭＳ Ｐゴシック" panose="020B0600070205080204" pitchFamily="34" charset="-128"/>
          <a:cs typeface="+mn-cs"/>
        </a:defRPr>
      </a:lvl2pPr>
      <a:lvl3pPr marL="860425" indent="-282575" algn="l" rtl="0" eaLnBrk="0" fontAlgn="base" hangingPunct="0">
        <a:spcBef>
          <a:spcPts val="600"/>
        </a:spcBef>
        <a:spcAft>
          <a:spcPct val="0"/>
        </a:spcAft>
        <a:buFont typeface="Wingdings 2" pitchFamily="2" charset="2"/>
        <a:buChar char=""/>
        <a:defRPr kern="1200">
          <a:solidFill>
            <a:schemeClr val="bg1"/>
          </a:solidFill>
          <a:latin typeface="+mn-lt"/>
          <a:ea typeface="ＭＳ Ｐゴシック" panose="020B0600070205080204" pitchFamily="34" charset="-128"/>
          <a:cs typeface="+mn-cs"/>
        </a:defRPr>
      </a:lvl3pPr>
      <a:lvl4pPr marL="1143000" indent="-282575" algn="l" rtl="0" eaLnBrk="0" fontAlgn="base" hangingPunct="0">
        <a:spcBef>
          <a:spcPts val="600"/>
        </a:spcBef>
        <a:spcAft>
          <a:spcPct val="0"/>
        </a:spcAft>
        <a:buFont typeface="Wingdings 2" pitchFamily="2" charset="2"/>
        <a:buChar char=""/>
        <a:defRPr kern="1200">
          <a:solidFill>
            <a:schemeClr val="bg1"/>
          </a:solidFill>
          <a:latin typeface="+mn-lt"/>
          <a:ea typeface="ＭＳ Ｐゴシック" panose="020B0600070205080204" pitchFamily="34" charset="-128"/>
          <a:cs typeface="+mn-cs"/>
        </a:defRPr>
      </a:lvl4pPr>
      <a:lvl5pPr marL="1425575" indent="-282575" algn="l" rtl="0" eaLnBrk="0" fontAlgn="base" hangingPunct="0">
        <a:spcBef>
          <a:spcPts val="600"/>
        </a:spcBef>
        <a:spcAft>
          <a:spcPct val="0"/>
        </a:spcAft>
        <a:buFont typeface="Wingdings 2" pitchFamily="2" charset="2"/>
        <a:buChar char=""/>
        <a:defRPr kern="1200">
          <a:solidFill>
            <a:schemeClr val="bg1"/>
          </a:solidFill>
          <a:latin typeface="+mn-lt"/>
          <a:ea typeface="ＭＳ Ｐゴシック" panose="020B0600070205080204" pitchFamily="34" charset="-128"/>
          <a:cs typeface="+mn-cs"/>
        </a:defRPr>
      </a:lvl5pPr>
      <a:lvl6pPr marL="1711325"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6pPr>
      <a:lvl7pPr marL="2000250"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7pPr>
      <a:lvl8pPr marL="2290763"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8pPr>
      <a:lvl9pPr marL="2571750" indent="-288925" algn="l" defTabSz="914400" rtl="0" eaLnBrk="1" latinLnBrk="0" hangingPunct="1">
        <a:spcBef>
          <a:spcPct val="20000"/>
        </a:spcBef>
        <a:buFont typeface="Wingdings 2" pitchFamily="18" charset="2"/>
        <a:buChar char=""/>
        <a:defRPr lang="en-US" sz="1800" kern="1200" dirty="0">
          <a:solidFill>
            <a:schemeClr val="bg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hyperlink" Target="https://www.youtube.com/watch?v=JhTBWuteq7g"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ubtítulo 2">
            <a:extLst>
              <a:ext uri="{FF2B5EF4-FFF2-40B4-BE49-F238E27FC236}">
                <a16:creationId xmlns:a16="http://schemas.microsoft.com/office/drawing/2014/main" id="{09C721F7-5711-5D81-287A-622E919A352A}"/>
              </a:ext>
            </a:extLst>
          </p:cNvPr>
          <p:cNvSpPr>
            <a:spLocks noGrp="1"/>
          </p:cNvSpPr>
          <p:nvPr>
            <p:ph type="subTitle" idx="1"/>
          </p:nvPr>
        </p:nvSpPr>
        <p:spPr>
          <a:xfrm>
            <a:off x="5165725" y="3208338"/>
            <a:ext cx="3502025" cy="3078162"/>
          </a:xfrm>
        </p:spPr>
        <p:txBody>
          <a:bodyPr/>
          <a:lstStyle/>
          <a:p>
            <a:pPr eaLnBrk="1" hangingPunct="1"/>
            <a:endParaRPr lang="es-ES" altLang="es-ES" sz="2800" dirty="0"/>
          </a:p>
          <a:p>
            <a:pPr algn="ctr" eaLnBrk="1" hangingPunct="1"/>
            <a:r>
              <a:rPr lang="es-ES" altLang="es-ES" sz="3200" dirty="0"/>
              <a:t>Oración lunes 6 de junio</a:t>
            </a:r>
          </a:p>
          <a:p>
            <a:pPr eaLnBrk="1" hangingPunct="1"/>
            <a:endParaRPr lang="es-ES" altLang="es-ES" sz="2800" dirty="0"/>
          </a:p>
          <a:p>
            <a:pPr eaLnBrk="1" hangingPunct="1"/>
            <a:r>
              <a:rPr lang="es-ES" altLang="es-ES" sz="2400" dirty="0"/>
              <a:t>Curso escolar 2021-2022</a:t>
            </a:r>
          </a:p>
        </p:txBody>
      </p:sp>
      <p:pic>
        <p:nvPicPr>
          <p:cNvPr id="18434" name="Imagen 3" descr="IMAGEN LEMA 2020-22 CALLOSA.jpg">
            <a:extLst>
              <a:ext uri="{FF2B5EF4-FFF2-40B4-BE49-F238E27FC236}">
                <a16:creationId xmlns:a16="http://schemas.microsoft.com/office/drawing/2014/main" id="{879A3E6B-CA99-2E63-6590-6F45E38FD08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484822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Imagen 5">
            <a:extLst>
              <a:ext uri="{FF2B5EF4-FFF2-40B4-BE49-F238E27FC236}">
                <a16:creationId xmlns:a16="http://schemas.microsoft.com/office/drawing/2014/main" id="{3258E813-34CC-6CD3-416D-96D1DE017C46}"/>
              </a:ext>
            </a:extLst>
          </p:cNvPr>
          <p:cNvPicPr>
            <a:picLocks noChangeAspect="1" noChangeArrowheads="1"/>
          </p:cNvPicPr>
          <p:nvPr/>
        </p:nvPicPr>
        <p:blipFill>
          <a:blip r:embed="rId3">
            <a:alphaModFix/>
          </a:blip>
          <a:srcRect/>
          <a:stretch>
            <a:fillRect/>
          </a:stretch>
        </p:blipFill>
        <p:spPr bwMode="auto">
          <a:xfrm>
            <a:off x="6110288" y="701675"/>
            <a:ext cx="1841500" cy="2162175"/>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C263987-6AEF-E05A-F4FB-B890E4774193}"/>
              </a:ext>
            </a:extLst>
          </p:cNvPr>
          <p:cNvSpPr>
            <a:spLocks noGrp="1"/>
          </p:cNvSpPr>
          <p:nvPr>
            <p:ph type="title"/>
          </p:nvPr>
        </p:nvSpPr>
        <p:spPr>
          <a:xfrm>
            <a:off x="621230" y="417443"/>
            <a:ext cx="8204719" cy="2665134"/>
          </a:xfrm>
        </p:spPr>
        <p:txBody>
          <a:bodyPr/>
          <a:lstStyle/>
          <a:p>
            <a:r>
              <a:rPr lang="es-ES" sz="2400" dirty="0"/>
              <a:t>Comenzamos una nueva semana, tras los 50 días de Pascua se reanuda el tiempo ordinario.</a:t>
            </a:r>
            <a:br>
              <a:rPr lang="es-ES" sz="2400" dirty="0"/>
            </a:br>
            <a:r>
              <a:rPr lang="es-ES" sz="2400" dirty="0"/>
              <a:t>Ayer celebramos Pentecostés, la venida del Espíritu Santo sobre los Apóstoles.</a:t>
            </a:r>
            <a:br>
              <a:rPr lang="es-ES" sz="2400" dirty="0"/>
            </a:br>
            <a:r>
              <a:rPr lang="es-ES" sz="2400" dirty="0"/>
              <a:t>El próximo domingo celebraremos la Santísima Trinidad.</a:t>
            </a:r>
            <a:br>
              <a:rPr lang="es-ES" sz="2400" dirty="0"/>
            </a:br>
            <a:r>
              <a:rPr lang="es-ES" sz="2400" dirty="0"/>
              <a:t>A lo largo de la semana iremos teniendo presente al PADRE, al HIJO y al ESPÍRITU SANTO. </a:t>
            </a:r>
          </a:p>
        </p:txBody>
      </p:sp>
      <p:pic>
        <p:nvPicPr>
          <p:cNvPr id="1026" name="Picture 2" descr="Comentario al evangelio de la Solemnidad de la Santísima Trinidad · Dibujos  de Fano en color · Diócesis de Málaga : Portal de la Iglesia Católica de  Málaga">
            <a:extLst>
              <a:ext uri="{FF2B5EF4-FFF2-40B4-BE49-F238E27FC236}">
                <a16:creationId xmlns:a16="http://schemas.microsoft.com/office/drawing/2014/main" id="{4D00F299-320B-F75F-9866-85905DD755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37588" y="3264844"/>
            <a:ext cx="4572001" cy="34028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601267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55D269FB-7DEF-9B86-4F7B-4930D9E69BED}"/>
              </a:ext>
            </a:extLst>
          </p:cNvPr>
          <p:cNvSpPr/>
          <p:nvPr/>
        </p:nvSpPr>
        <p:spPr>
          <a:xfrm>
            <a:off x="2160121" y="283353"/>
            <a:ext cx="4823756" cy="707886"/>
          </a:xfrm>
          <a:prstGeom prst="rect">
            <a:avLst/>
          </a:prstGeom>
          <a:noFill/>
        </p:spPr>
        <p:txBody>
          <a:bodyPr wrap="none" lIns="91440" tIns="45720" rIns="91440" bIns="45720">
            <a:spAutoFit/>
          </a:bodyPr>
          <a:lstStyle/>
          <a:p>
            <a:pPr algn="ctr"/>
            <a:r>
              <a:rPr lang="es-ES" sz="4000" b="1" cap="none" spc="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rPr>
              <a:t>¿Para quién soy yo?</a:t>
            </a:r>
          </a:p>
        </p:txBody>
      </p:sp>
      <p:sp>
        <p:nvSpPr>
          <p:cNvPr id="2" name="Rectángulo 1">
            <a:extLst>
              <a:ext uri="{FF2B5EF4-FFF2-40B4-BE49-F238E27FC236}">
                <a16:creationId xmlns:a16="http://schemas.microsoft.com/office/drawing/2014/main" id="{221E9700-A1B9-F662-87FA-7CBFF6EC9C16}"/>
              </a:ext>
            </a:extLst>
          </p:cNvPr>
          <p:cNvSpPr/>
          <p:nvPr/>
        </p:nvSpPr>
        <p:spPr>
          <a:xfrm>
            <a:off x="1437842" y="5682095"/>
            <a:ext cx="5546035" cy="369332"/>
          </a:xfrm>
          <a:prstGeom prst="rect">
            <a:avLst/>
          </a:prstGeom>
        </p:spPr>
        <p:txBody>
          <a:bodyPr wrap="square">
            <a:spAutoFit/>
          </a:bodyPr>
          <a:lstStyle/>
          <a:p>
            <a:r>
              <a:rPr lang="es-ES" dirty="0">
                <a:hlinkClick r:id="rId2"/>
              </a:rPr>
              <a:t>https://</a:t>
            </a:r>
            <a:r>
              <a:rPr lang="es-ES" dirty="0" err="1">
                <a:hlinkClick r:id="rId2"/>
              </a:rPr>
              <a:t>www.youtube.com</a:t>
            </a:r>
            <a:r>
              <a:rPr lang="es-ES" dirty="0">
                <a:hlinkClick r:id="rId2"/>
              </a:rPr>
              <a:t>/</a:t>
            </a:r>
            <a:r>
              <a:rPr lang="es-ES" dirty="0" err="1">
                <a:hlinkClick r:id="rId2"/>
              </a:rPr>
              <a:t>watch?v</a:t>
            </a:r>
            <a:r>
              <a:rPr lang="es-ES" dirty="0">
                <a:hlinkClick r:id="rId2"/>
              </a:rPr>
              <a:t>=JhTBWuteq7g</a:t>
            </a:r>
            <a:endParaRPr lang="es-ES" dirty="0"/>
          </a:p>
        </p:txBody>
      </p:sp>
      <p:pic>
        <p:nvPicPr>
          <p:cNvPr id="4" name="Picture 2" descr="Para quién soy yo?' – Iglesia en Aragon">
            <a:extLst>
              <a:ext uri="{FF2B5EF4-FFF2-40B4-BE49-F238E27FC236}">
                <a16:creationId xmlns:a16="http://schemas.microsoft.com/office/drawing/2014/main" id="{1401E487-0C14-052B-4B2E-1E7E9F0DDE4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46079" y="1359708"/>
            <a:ext cx="2929559" cy="413858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45991286-8881-C857-FFB8-3E2DA7A47DC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33523" y="1630018"/>
            <a:ext cx="4676954" cy="4293704"/>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
        <p:nvSpPr>
          <p:cNvPr id="4" name="Rectángulo 3">
            <a:extLst>
              <a:ext uri="{FF2B5EF4-FFF2-40B4-BE49-F238E27FC236}">
                <a16:creationId xmlns:a16="http://schemas.microsoft.com/office/drawing/2014/main" id="{7171D9D0-E861-304D-3E0D-6D396E73A8D4}"/>
              </a:ext>
            </a:extLst>
          </p:cNvPr>
          <p:cNvSpPr/>
          <p:nvPr/>
        </p:nvSpPr>
        <p:spPr>
          <a:xfrm rot="21269051">
            <a:off x="2322946" y="426446"/>
            <a:ext cx="3066866" cy="1015663"/>
          </a:xfrm>
          <a:prstGeom prst="rect">
            <a:avLst/>
          </a:prstGeom>
          <a:noFill/>
        </p:spPr>
        <p:txBody>
          <a:bodyPr wrap="none" lIns="91440" tIns="45720" rIns="91440" bIns="45720">
            <a:spAutoFit/>
          </a:bodyPr>
          <a:lstStyle/>
          <a:p>
            <a:pPr algn="ctr"/>
            <a:r>
              <a:rPr lang="es-ES" sz="600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Oremos:</a:t>
            </a:r>
            <a:endParaRPr lang="es-ES" sz="6000" b="0" cap="none" spc="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endParaRPr>
          </a:p>
        </p:txBody>
      </p:sp>
    </p:spTree>
    <p:extLst>
      <p:ext uri="{BB962C8B-B14F-4D97-AF65-F5344CB8AC3E}">
        <p14:creationId xmlns:p14="http://schemas.microsoft.com/office/powerpoint/2010/main" val="2026004565"/>
      </p:ext>
    </p:extLst>
  </p:cSld>
  <p:clrMapOvr>
    <a:masterClrMapping/>
  </p:clrMapOvr>
</p:sld>
</file>

<file path=ppt/theme/theme1.xml><?xml version="1.0" encoding="utf-8"?>
<a:theme xmlns:a="http://schemas.openxmlformats.org/drawingml/2006/main" name="Revolución">
  <a:themeElements>
    <a:clrScheme name="Revolution">
      <a:dk1>
        <a:sysClr val="windowText" lastClr="000000"/>
      </a:dk1>
      <a:lt1>
        <a:sysClr val="window" lastClr="FFFFFF"/>
      </a:lt1>
      <a:dk2>
        <a:srgbClr val="1B3861"/>
      </a:dk2>
      <a:lt2>
        <a:srgbClr val="38ABED"/>
      </a:lt2>
      <a:accent1>
        <a:srgbClr val="0C5986"/>
      </a:accent1>
      <a:accent2>
        <a:srgbClr val="DDF53D"/>
      </a:accent2>
      <a:accent3>
        <a:srgbClr val="508709"/>
      </a:accent3>
      <a:accent4>
        <a:srgbClr val="BF5E00"/>
      </a:accent4>
      <a:accent5>
        <a:srgbClr val="9C0001"/>
      </a:accent5>
      <a:accent6>
        <a:srgbClr val="660075"/>
      </a:accent6>
      <a:hlink>
        <a:srgbClr val="ABF24D"/>
      </a:hlink>
      <a:folHlink>
        <a:srgbClr val="A0E7FB"/>
      </a:folHlink>
    </a:clrScheme>
    <a:fontScheme name="Revolution">
      <a:majorFont>
        <a:latin typeface="Trebuchet MS"/>
        <a:ea typeface=""/>
        <a:cs typeface=""/>
        <a:font script="Jpan" typeface="ＭＳ ゴシック"/>
      </a:majorFont>
      <a:minorFont>
        <a:latin typeface="Trebuchet MS"/>
        <a:ea typeface=""/>
        <a:cs typeface=""/>
        <a:font script="Jpan" typeface="ＭＳ ゴシック"/>
      </a:minorFont>
    </a:fontScheme>
    <a:fmtScheme name="Revolution">
      <a:fillStyleLst>
        <a:solidFill>
          <a:schemeClr val="phClr"/>
        </a:solidFill>
        <a:solidFill>
          <a:schemeClr val="phClr"/>
        </a:soli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3175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0800000">
              <a:srgbClr val="808080">
                <a:alpha val="75000"/>
              </a:srgbClr>
            </a:innerShdw>
          </a:effectLst>
        </a:effectStyle>
        <a:effectStyle>
          <a:effectLst>
            <a:innerShdw blurRad="50800" dist="25400" dir="13500000">
              <a:srgbClr val="808080">
                <a:alpha val="75000"/>
              </a:srgbClr>
            </a:innerShdw>
            <a:outerShdw blurRad="63500" dist="50800" dir="5400000" algn="br" rotWithShape="0">
              <a:srgbClr val="000000">
                <a:alpha val="35000"/>
              </a:srgbClr>
            </a:outerShdw>
          </a:effectLst>
          <a:scene3d>
            <a:camera prst="orthographicFront">
              <a:rot lat="0" lon="0" rev="0"/>
            </a:camera>
            <a:lightRig rig="threePt" dir="tl">
              <a:rot lat="0" lon="0" rev="11400000"/>
            </a:lightRig>
          </a:scene3d>
          <a:sp3d contourW="12700" prstMaterial="softmetal">
            <a:bevelT w="63500" h="25400" prst="angle"/>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Revolución.thmx</Template>
  <TotalTime>401</TotalTime>
  <Words>89</Words>
  <Application>Microsoft Macintosh PowerPoint</Application>
  <PresentationFormat>Presentación en pantalla (4:3)</PresentationFormat>
  <Paragraphs>8</Paragraphs>
  <Slides>4</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4</vt:i4>
      </vt:variant>
    </vt:vector>
  </HeadingPairs>
  <TitlesOfParts>
    <vt:vector size="8" baseType="lpstr">
      <vt:lpstr>Arial</vt:lpstr>
      <vt:lpstr>Trebuchet MS</vt:lpstr>
      <vt:lpstr>Wingdings 2</vt:lpstr>
      <vt:lpstr>Revolución</vt:lpstr>
      <vt:lpstr>Presentación de PowerPoint</vt:lpstr>
      <vt:lpstr>Comenzamos una nueva semana, tras los 50 días de Pascua se reanuda el tiempo ordinario. Ayer celebramos Pentecostés, la venida del Espíritu Santo sobre los Apóstoles. El próximo domingo celebraremos la Santísima Trinidad. A lo largo de la semana iremos teniendo presente al PADRE, al HIJO y al ESPÍRITU SANTO. </vt:lpstr>
      <vt:lpstr>Presentación de PowerPoint</vt:lpstr>
      <vt:lpstr>Presentación de PowerPoint</vt:lpstr>
    </vt:vector>
  </TitlesOfParts>
  <Company>valencià</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Luis Manchón Torres</dc:creator>
  <cp:lastModifiedBy>Microsoft Office User</cp:lastModifiedBy>
  <cp:revision>37</cp:revision>
  <dcterms:created xsi:type="dcterms:W3CDTF">2020-09-24T07:04:10Z</dcterms:created>
  <dcterms:modified xsi:type="dcterms:W3CDTF">2022-06-05T17:58:28Z</dcterms:modified>
</cp:coreProperties>
</file>