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4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611"/>
  </p:normalViewPr>
  <p:slideViewPr>
    <p:cSldViewPr snapToGrid="0" snapToObjects="1">
      <p:cViewPr varScale="1">
        <p:scale>
          <a:sx n="64" d="100"/>
          <a:sy n="64" d="100"/>
        </p:scale>
        <p:origin x="184" y="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TitleSlide.png">
            <a:extLst>
              <a:ext uri="{FF2B5EF4-FFF2-40B4-BE49-F238E27FC236}">
                <a16:creationId xmlns:a16="http://schemas.microsoft.com/office/drawing/2014/main" id="{9D6E7A10-E9C5-BBB1-0498-11C4E75DC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0256835-1129-8358-D971-9E7DF38968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5770B-591E-4A4B-B638-6F36301F930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02C49D3-7412-B84D-A87C-D9C528B1397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CEA9F-42A6-6144-97E5-6E57B8608E90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C92C17A-5F0F-4095-8D32-F3F19084A92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26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Overlay-ContentSlides.png">
            <a:extLst>
              <a:ext uri="{FF2B5EF4-FFF2-40B4-BE49-F238E27FC236}">
                <a16:creationId xmlns:a16="http://schemas.microsoft.com/office/drawing/2014/main" id="{0185FA6E-FF86-05B5-9FC5-6365257BD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872C3FAA-B151-6591-F6B3-8AA25193D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815D2-DAEE-A347-B593-3E4466CAC60D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FD195DEF-F4D0-D1D6-91EF-4470569FB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5E47849-2E96-7099-A253-323B750D9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88E58-822A-2E45-B52D-DC4BBFA0769C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71060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Caption.png">
            <a:extLst>
              <a:ext uri="{FF2B5EF4-FFF2-40B4-BE49-F238E27FC236}">
                <a16:creationId xmlns:a16="http://schemas.microsoft.com/office/drawing/2014/main" id="{D621CF2B-EC1B-4198-1038-30633DC4A8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96C8950-AD2B-F9C3-FEAC-8CC131A8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811C8-8392-AE49-B20D-DE88FC7FAB0B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1A4B81C-5F5E-7891-C05A-89361FA72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B318298-A6B1-417A-B757-8A209C0AB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FEBF1-668E-FF48-9284-3810D9EFFF5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15198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PictureCaption.png">
            <a:extLst>
              <a:ext uri="{FF2B5EF4-FFF2-40B4-BE49-F238E27FC236}">
                <a16:creationId xmlns:a16="http://schemas.microsoft.com/office/drawing/2014/main" id="{7A58A3EC-6C6D-EB53-F791-70B32D39D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187325"/>
            <a:ext cx="8535987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1657179-0D05-E000-93AC-C35E600E53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86200" y="6288088"/>
            <a:ext cx="1887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E4F47-9A93-5C49-AB66-A82862002869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0A31DB07-30D7-6E33-D39D-D57F4D917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67400" y="6288088"/>
            <a:ext cx="2676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07D4CC1-DF5E-DA57-10E3-18388039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4E309-470A-204D-8C2D-849A2AD0B4F4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899980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>
            <a:extLst>
              <a:ext uri="{FF2B5EF4-FFF2-40B4-BE49-F238E27FC236}">
                <a16:creationId xmlns:a16="http://schemas.microsoft.com/office/drawing/2014/main" id="{07FAA6DC-7586-736A-D295-9C9AB25AB7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35F34B2-3E58-F45F-CBD3-2206737067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C9E92-0D76-5E44-AD8B-6BF499CE3623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94FFA5A0-C3D0-E925-D049-E2813CD2F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FCD2799-D592-FA3B-5E9D-E32D38108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6FEFB-3936-294C-B381-EA095D618077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992628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>
            <a:extLst>
              <a:ext uri="{FF2B5EF4-FFF2-40B4-BE49-F238E27FC236}">
                <a16:creationId xmlns:a16="http://schemas.microsoft.com/office/drawing/2014/main" id="{00DD74C1-7B02-A9AD-A7C0-B6E0B5DDF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EE72B59-6ACF-88F9-04E2-07434873AB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96EF4-2E89-F448-8F60-47B7CAD598A3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07854B7-8101-9339-D008-F16806AE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E0C1B75-8FD1-76D7-4B19-5D317A5CF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52728-5EF8-3F4C-8919-F8449DB69D8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514272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468D89FB-B382-3B55-6618-3544C987C5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3B78B5-A65D-66F2-AF62-5D3B08166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865F5-E47E-EF4C-B394-CE30A5381D0A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AE05212-4D9B-6BA6-833D-7D8E9D7E9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2EC373-F766-F45D-A05A-8CAD4DDD0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51F04-7AC8-5141-B3EC-C29808B068D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580729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661553D9-83A6-1C2D-F805-EAABFB500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70ECE4-5E63-19AA-3EFB-756AA9F6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834D7-F5CD-CD48-9AF2-0929AFB1BE04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0055B58-A0EC-7110-8899-0B82297CB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5958B7-8054-1082-1BCB-C02EC5220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4459E-9E2E-9241-A147-F7EE08F6DF32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9100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C4F87FA0-3D34-631D-CAEB-214648730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FB1055-86C3-96B0-77BE-DB31D3BAF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C14C4-BC46-CC41-A2AD-24B422E3D394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641476-74EA-19FA-4689-C7F39689B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E12C99-AB55-558C-0587-E77FC188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431B3-0071-A84F-864E-8D255FC5717D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37535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SectionHeader.png">
            <a:extLst>
              <a:ext uri="{FF2B5EF4-FFF2-40B4-BE49-F238E27FC236}">
                <a16:creationId xmlns:a16="http://schemas.microsoft.com/office/drawing/2014/main" id="{BD17E130-6667-AAB3-11AB-CF1054EEEC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60F27F-1343-906D-BE99-BAF4CD949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01368-9F3B-894B-BABA-2AC75C9CCD85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966D68-BA8D-1A58-3E92-E70B2EA05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36429E9-7DE7-CC29-B549-C31E0FE2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6823C-401E-384E-90C5-60CBFBCE2E02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23735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>
            <a:extLst>
              <a:ext uri="{FF2B5EF4-FFF2-40B4-BE49-F238E27FC236}">
                <a16:creationId xmlns:a16="http://schemas.microsoft.com/office/drawing/2014/main" id="{A343E29C-93A0-A2AF-0297-4E8237139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774AA69-C222-17E9-322D-995E412F0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04F81-D752-C24E-9B3E-DBB7EC0AD0AD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6972649-20C7-3292-980F-9A413217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15B8E9C-D789-A54A-CA9C-6CCBB2FD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D89DF-63E0-414C-B3EB-73F8DF8343F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08505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Overlay-ContentSlides.png">
            <a:extLst>
              <a:ext uri="{FF2B5EF4-FFF2-40B4-BE49-F238E27FC236}">
                <a16:creationId xmlns:a16="http://schemas.microsoft.com/office/drawing/2014/main" id="{47969A48-7B75-9E01-0C4E-0A30450941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CCBC1D9D-C699-F694-DD94-371900BD061E}"/>
              </a:ext>
            </a:extLst>
          </p:cNvPr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2">
            <a:extLst>
              <a:ext uri="{FF2B5EF4-FFF2-40B4-BE49-F238E27FC236}">
                <a16:creationId xmlns:a16="http://schemas.microsoft.com/office/drawing/2014/main" id="{AB4B8CD5-DA82-C84B-DB24-2CE774DC193E}"/>
              </a:ext>
            </a:extLst>
          </p:cNvPr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27ACC549-B7E5-4CAA-BD2C-66048BD99F00}"/>
              </a:ext>
            </a:extLst>
          </p:cNvPr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5">
            <a:extLst>
              <a:ext uri="{FF2B5EF4-FFF2-40B4-BE49-F238E27FC236}">
                <a16:creationId xmlns:a16="http://schemas.microsoft.com/office/drawing/2014/main" id="{C6A1DE1A-394C-10CA-956D-326DBA96D7C1}"/>
              </a:ext>
            </a:extLst>
          </p:cNvPr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B99DA157-9ED1-4E4E-A4C3-EDEAB8BC3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B17FA-C85F-234B-B22B-BFD7A9551052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49C38E0F-53C4-6F30-D7DD-9962F799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2DBFA3E1-44F4-956C-C4A5-78460D8E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9D444-6ABF-D549-A2D8-0CC2E6DBD580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9934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>
            <a:extLst>
              <a:ext uri="{FF2B5EF4-FFF2-40B4-BE49-F238E27FC236}">
                <a16:creationId xmlns:a16="http://schemas.microsoft.com/office/drawing/2014/main" id="{D132CF41-89AF-0538-9BDA-8857EB8936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00751DA-3864-E490-5DD1-26A377D6AAD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FAD91-F528-F242-A7FE-266A16DD9CD2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C09767E-1A27-F46D-9537-D591BA7223E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41B6C6B-BE03-7248-5FEA-36268E79D9C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9601-F776-E649-92E0-A6AA8DF145E9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14819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Overlay-ContentSlides.png">
            <a:extLst>
              <a:ext uri="{FF2B5EF4-FFF2-40B4-BE49-F238E27FC236}">
                <a16:creationId xmlns:a16="http://schemas.microsoft.com/office/drawing/2014/main" id="{F6EE1C26-BBA7-991D-B869-71507675A8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D216486-2040-5462-75DA-A0A310671DD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48B0D-9F04-6747-831D-8755B46EC478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F701923-EF0A-2FA7-F8F9-54FDF340312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B11C184-364E-80CF-BB40-19733145A57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9E98B-1CC8-A143-8A1D-93FB6AD665D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20726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Overlay-ContentSlides.png">
            <a:extLst>
              <a:ext uri="{FF2B5EF4-FFF2-40B4-BE49-F238E27FC236}">
                <a16:creationId xmlns:a16="http://schemas.microsoft.com/office/drawing/2014/main" id="{9CCAD7BB-4ED4-5A1C-4607-ACD7344D6C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EE0139D-A293-27B5-9D04-C28A588E063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CC06-8DE6-1B47-AEF0-2BEC33A18EB0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06338700-9D7D-9BCF-54F6-7F31C246629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435BBE0-043F-47DB-FC4C-C7946DF1139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8E22E-2CA0-E040-91A1-71C205CE460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12852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Overlay-ContentSlides.png">
            <a:extLst>
              <a:ext uri="{FF2B5EF4-FFF2-40B4-BE49-F238E27FC236}">
                <a16:creationId xmlns:a16="http://schemas.microsoft.com/office/drawing/2014/main" id="{76FB0974-9584-13C4-5F77-370E341721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B0298C26-7D16-3096-5CA1-69BE27B48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86344-6137-774E-8A04-FADDB647D52E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C723309-1D69-18BB-0D7A-6CD5C67F5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24FDF8D-8EB8-F871-7755-2B4B75111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F7CAD-F70D-F74F-8465-7D8A566F07E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07130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8D5C460C-67FE-544B-79FA-13504F871A50}"/>
              </a:ext>
            </a:extLst>
          </p:cNvPr>
          <p:cNvSpPr/>
          <p:nvPr/>
        </p:nvSpPr>
        <p:spPr>
          <a:xfrm>
            <a:off x="190500" y="190500"/>
            <a:ext cx="8764588" cy="6478588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025A1239-5BA1-790C-C28A-009C740AB73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79463" y="381000"/>
            <a:ext cx="7583487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/>
              <a:t>Clic para editar título</a:t>
            </a:r>
            <a:endParaRPr lang="es-ES" altLang="es-E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256AFE0-115C-E427-CF20-C25D52ACF4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79463" y="1828800"/>
            <a:ext cx="7583487" cy="420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/>
              <a:t>Haga clic para modificar el estilo de texto del patrón</a:t>
            </a:r>
          </a:p>
          <a:p>
            <a:pPr lvl="1"/>
            <a:r>
              <a:rPr lang="es-ES_tradnl" altLang="es-ES"/>
              <a:t>Segundo nivel</a:t>
            </a:r>
          </a:p>
          <a:p>
            <a:pPr lvl="2"/>
            <a:r>
              <a:rPr lang="es-ES_tradnl" altLang="es-ES"/>
              <a:t>Tercer nivel</a:t>
            </a:r>
          </a:p>
          <a:p>
            <a:pPr lvl="3"/>
            <a:r>
              <a:rPr lang="es-ES_tradnl" altLang="es-ES"/>
              <a:t>Cuarto nivel</a:t>
            </a:r>
          </a:p>
          <a:p>
            <a:pPr lvl="4"/>
            <a:r>
              <a:rPr lang="es-ES_tradnl" altLang="es-ES"/>
              <a:t>Quinto nivel</a:t>
            </a:r>
            <a:endParaRPr lang="es-E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74EF4-7463-77C0-6179-E0A22D744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288088"/>
            <a:ext cx="18875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8FBB94E-BAB6-FA4F-83B7-7FF80C4C330B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2D258-81B5-D75B-3666-C94062874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5175" y="6288088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B1E82-2985-4323-31F8-BCA0FD69E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04225" y="219075"/>
            <a:ext cx="4937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C499D6C-47F7-3546-A44B-DC8416D16AE0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  <p:sldLayoutId id="2147483995" r:id="rId15"/>
    <p:sldLayoutId id="2147483996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bg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9pPr>
    </p:titleStyle>
    <p:bodyStyle>
      <a:lvl1pPr marL="282575" indent="-282575" algn="l" rtl="0" eaLnBrk="0" fontAlgn="base" hangingPunct="0">
        <a:spcBef>
          <a:spcPts val="2000"/>
        </a:spcBef>
        <a:spcAft>
          <a:spcPct val="0"/>
        </a:spcAft>
        <a:buFont typeface="Wingdings 2" pitchFamily="2" charset="2"/>
        <a:buChar char=""/>
        <a:defRPr sz="2200"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77850" indent="-2952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sz="2000"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860425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143000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425575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ubtítulo 2">
            <a:extLst>
              <a:ext uri="{FF2B5EF4-FFF2-40B4-BE49-F238E27FC236}">
                <a16:creationId xmlns:a16="http://schemas.microsoft.com/office/drawing/2014/main" id="{09C721F7-5711-5D81-287A-622E919A3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5725" y="3208338"/>
            <a:ext cx="3502025" cy="3078162"/>
          </a:xfrm>
        </p:spPr>
        <p:txBody>
          <a:bodyPr/>
          <a:lstStyle/>
          <a:p>
            <a:pPr eaLnBrk="1" hangingPunct="1"/>
            <a:endParaRPr lang="es-ES" altLang="es-ES" sz="2800" dirty="0"/>
          </a:p>
          <a:p>
            <a:pPr algn="ctr" eaLnBrk="1" hangingPunct="1"/>
            <a:r>
              <a:rPr lang="es-ES" altLang="es-ES" sz="3200" dirty="0"/>
              <a:t>Oración jueves 9 de junio</a:t>
            </a:r>
          </a:p>
          <a:p>
            <a:pPr eaLnBrk="1" hangingPunct="1"/>
            <a:endParaRPr lang="es-ES" altLang="es-ES" sz="2800" dirty="0"/>
          </a:p>
          <a:p>
            <a:pPr eaLnBrk="1" hangingPunct="1"/>
            <a:r>
              <a:rPr lang="es-ES" altLang="es-ES" sz="2400" dirty="0"/>
              <a:t>Curso escolar 2021-2022</a:t>
            </a:r>
          </a:p>
        </p:txBody>
      </p:sp>
      <p:pic>
        <p:nvPicPr>
          <p:cNvPr id="18434" name="Imagen 3" descr="IMAGEN LEMA 2020-22 CALLOSA.jpg">
            <a:extLst>
              <a:ext uri="{FF2B5EF4-FFF2-40B4-BE49-F238E27FC236}">
                <a16:creationId xmlns:a16="http://schemas.microsoft.com/office/drawing/2014/main" id="{879A3E6B-CA99-2E63-6590-6F45E38FD0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482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258E813-34CC-6CD3-416D-96D1DE017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 bwMode="auto">
          <a:xfrm>
            <a:off x="6110288" y="701675"/>
            <a:ext cx="1841500" cy="21621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5F5325-F6EA-0E69-92CA-10E17D1A6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6652" y="245284"/>
            <a:ext cx="4789111" cy="573008"/>
          </a:xfrm>
        </p:spPr>
        <p:txBody>
          <a:bodyPr/>
          <a:lstStyle/>
          <a:p>
            <a:r>
              <a:rPr lang="es-ES" dirty="0"/>
              <a:t>¿QUÉ ESCOJO HOY?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7C3054F-C18E-510C-918A-1A190835A492}"/>
              </a:ext>
            </a:extLst>
          </p:cNvPr>
          <p:cNvSpPr txBox="1"/>
          <p:nvPr/>
        </p:nvSpPr>
        <p:spPr>
          <a:xfrm>
            <a:off x="456406" y="1077239"/>
            <a:ext cx="8229600" cy="3077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Se dice que el discípulo de un venerable sabio estaba extrañado y sorprendido de que su maestro estuviese siempre sonriente y feliz, a pesar de las dificultades que tenía en la vida. Intrigado, un día, le preguntó:</a:t>
            </a:r>
          </a:p>
          <a:p>
            <a:pPr algn="just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  - Maestro, ¿cómo es que siempre se te ve tan contento y satisfecho?</a:t>
            </a:r>
          </a:p>
        </p:txBody>
      </p:sp>
      <p:pic>
        <p:nvPicPr>
          <p:cNvPr id="1028" name="Picture 4" descr="Por qué se celebra el Día de la alegría en agosto? - Tikitakas">
            <a:extLst>
              <a:ext uri="{FF2B5EF4-FFF2-40B4-BE49-F238E27FC236}">
                <a16:creationId xmlns:a16="http://schemas.microsoft.com/office/drawing/2014/main" id="{498CC9BC-C0DE-10AC-EFDB-5D2B721E4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6651" y="3876132"/>
            <a:ext cx="4789111" cy="26908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163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7C3054F-C18E-510C-918A-1A190835A492}"/>
              </a:ext>
            </a:extLst>
          </p:cNvPr>
          <p:cNvSpPr txBox="1"/>
          <p:nvPr/>
        </p:nvSpPr>
        <p:spPr>
          <a:xfrm>
            <a:off x="457200" y="560404"/>
            <a:ext cx="8229600" cy="2061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El maestro le respondió:</a:t>
            </a:r>
          </a:p>
          <a:p>
            <a:pPr algn="just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  - Amigo mío, no hay secreto alguno en esto. Cada mañana cuando me despierto, me hago esta pregunta a mí mismo: ¿Qué escojo hoy? ¿Alegría o tristeza? Y siempre escojo alegría.</a:t>
            </a:r>
          </a:p>
        </p:txBody>
      </p:sp>
      <p:pic>
        <p:nvPicPr>
          <p:cNvPr id="3074" name="Picture 2" descr="Intensa-Mente: Ella es Alegría - YouTube">
            <a:extLst>
              <a:ext uri="{FF2B5EF4-FFF2-40B4-BE49-F238E27FC236}">
                <a16:creationId xmlns:a16="http://schemas.microsoft.com/office/drawing/2014/main" id="{5708CD24-49FC-340A-5A6D-601EC180F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545" y="3051459"/>
            <a:ext cx="5770910" cy="32461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788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3AAB34E-F622-8544-1A0E-53B683AF4C8D}"/>
              </a:ext>
            </a:extLst>
          </p:cNvPr>
          <p:cNvSpPr txBox="1"/>
          <p:nvPr/>
        </p:nvSpPr>
        <p:spPr>
          <a:xfrm>
            <a:off x="188843" y="333443"/>
            <a:ext cx="5943600" cy="6266140"/>
          </a:xfrm>
          <a:prstGeom prst="plaqu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ORACIÓN</a:t>
            </a:r>
          </a:p>
          <a:p>
            <a:pPr algn="ctr"/>
            <a:r>
              <a:rPr lang="es-ES" sz="2400" dirty="0"/>
              <a:t>Cuida tus Pensamientos…</a:t>
            </a:r>
          </a:p>
          <a:p>
            <a:pPr algn="ctr"/>
            <a:r>
              <a:rPr lang="es-ES" sz="2400" dirty="0"/>
              <a:t>Porque se volverán Palabras.</a:t>
            </a:r>
          </a:p>
          <a:p>
            <a:pPr algn="ctr"/>
            <a:r>
              <a:rPr lang="es-ES" sz="2400" dirty="0"/>
              <a:t>Cuida tus Palabras…</a:t>
            </a:r>
          </a:p>
          <a:p>
            <a:pPr algn="ctr"/>
            <a:r>
              <a:rPr lang="es-ES" sz="2400" dirty="0"/>
              <a:t>Porque se volverán Actos.</a:t>
            </a:r>
          </a:p>
          <a:p>
            <a:pPr algn="ctr"/>
            <a:r>
              <a:rPr lang="es-ES" sz="2400" dirty="0"/>
              <a:t>Cuida tus Actos…</a:t>
            </a:r>
          </a:p>
          <a:p>
            <a:pPr algn="ctr"/>
            <a:r>
              <a:rPr lang="es-ES" sz="2400" dirty="0"/>
              <a:t>Porque se harán Costumbre.</a:t>
            </a:r>
          </a:p>
          <a:p>
            <a:pPr algn="ctr"/>
            <a:r>
              <a:rPr lang="es-ES" sz="2400" dirty="0"/>
              <a:t>Cuida tus Costumbres…</a:t>
            </a:r>
          </a:p>
          <a:p>
            <a:pPr algn="ctr"/>
            <a:r>
              <a:rPr lang="es-ES" sz="2400" dirty="0"/>
              <a:t>Porque forjarán tu Carácter.</a:t>
            </a:r>
          </a:p>
          <a:p>
            <a:pPr algn="ctr"/>
            <a:r>
              <a:rPr lang="es-ES" sz="2400" dirty="0"/>
              <a:t>Cuida tu Carácter…</a:t>
            </a:r>
          </a:p>
          <a:p>
            <a:pPr algn="ctr"/>
            <a:r>
              <a:rPr lang="es-ES" sz="2400" dirty="0"/>
              <a:t>Porque formará tu Destino,</a:t>
            </a:r>
          </a:p>
          <a:p>
            <a:pPr algn="ctr"/>
            <a:r>
              <a:rPr lang="es-ES" sz="2400" dirty="0"/>
              <a:t>Y tu Destino será tu Vida.</a:t>
            </a:r>
          </a:p>
          <a:p>
            <a:pPr algn="ctr"/>
            <a:r>
              <a:rPr lang="es-ES" sz="2400" dirty="0"/>
              <a:t>			Gandhi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2F7BDB8-E6A1-2345-8E3C-B41203108C2B}"/>
              </a:ext>
            </a:extLst>
          </p:cNvPr>
          <p:cNvSpPr/>
          <p:nvPr/>
        </p:nvSpPr>
        <p:spPr>
          <a:xfrm>
            <a:off x="2383750" y="5907457"/>
            <a:ext cx="437491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highlight>
                  <a:srgbClr val="FFFF00"/>
                </a:highlight>
              </a:rPr>
              <a:t>FELIZ JUEVES!!!</a:t>
            </a:r>
          </a:p>
        </p:txBody>
      </p:sp>
      <p:pic>
        <p:nvPicPr>
          <p:cNvPr id="1026" name="Picture 2" descr="Lectio Divina con el evangelio del Domingo de la Santísima Trinidad ·  Dibujos de Fano para colorear · Diócesis de Málaga : Portal de la Iglesia  Católica de Málaga">
            <a:extLst>
              <a:ext uri="{FF2B5EF4-FFF2-40B4-BE49-F238E27FC236}">
                <a16:creationId xmlns:a16="http://schemas.microsoft.com/office/drawing/2014/main" id="{94F0F644-83E9-1FAA-E4B7-ED91F44CC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1145" y="1869786"/>
            <a:ext cx="3812855" cy="3118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0087368"/>
      </p:ext>
    </p:extLst>
  </p:cSld>
  <p:clrMapOvr>
    <a:masterClrMapping/>
  </p:clrMapOvr>
</p:sld>
</file>

<file path=ppt/theme/theme1.xml><?xml version="1.0" encoding="utf-8"?>
<a:theme xmlns:a="http://schemas.openxmlformats.org/drawingml/2006/main" name="Revolució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Revolución.thmx</Template>
  <TotalTime>3115</TotalTime>
  <Words>178</Words>
  <Application>Microsoft Macintosh PowerPoint</Application>
  <PresentationFormat>Presentación en pantalla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2</vt:lpstr>
      <vt:lpstr>Revolución</vt:lpstr>
      <vt:lpstr>Presentación de PowerPoint</vt:lpstr>
      <vt:lpstr>¿QUÉ ESCOJO HOY?</vt:lpstr>
      <vt:lpstr>Presentación de PowerPoint</vt:lpstr>
      <vt:lpstr>Presentación de PowerPoint</vt:lpstr>
    </vt:vector>
  </TitlesOfParts>
  <Company>valencià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Manchón Torres</dc:creator>
  <cp:lastModifiedBy>Microsoft Office User</cp:lastModifiedBy>
  <cp:revision>42</cp:revision>
  <dcterms:created xsi:type="dcterms:W3CDTF">2020-09-24T07:04:10Z</dcterms:created>
  <dcterms:modified xsi:type="dcterms:W3CDTF">2022-06-05T18:14:54Z</dcterms:modified>
</cp:coreProperties>
</file>