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595"/>
  </p:normalViewPr>
  <p:slideViewPr>
    <p:cSldViewPr snapToGrid="0" snapToObjects="1">
      <p:cViewPr varScale="1">
        <p:scale>
          <a:sx n="64" d="100"/>
          <a:sy n="64" d="100"/>
        </p:scale>
        <p:origin x="184" y="10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>
            <a:extLst>
              <a:ext uri="{FF2B5EF4-FFF2-40B4-BE49-F238E27FC236}">
                <a16:creationId xmlns:a16="http://schemas.microsoft.com/office/drawing/2014/main" id="{9D6E7A10-E9C5-BBB1-0498-11C4E75DC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256835-1129-8358-D971-9E7DF38968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5770B-591E-4A4B-B638-6F36301F930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02C49D3-7412-B84D-A87C-D9C528B1397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CEA9F-42A6-6144-97E5-6E57B8608E9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C92C17A-5F0F-4095-8D32-F3F19084A9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6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>
            <a:extLst>
              <a:ext uri="{FF2B5EF4-FFF2-40B4-BE49-F238E27FC236}">
                <a16:creationId xmlns:a16="http://schemas.microsoft.com/office/drawing/2014/main" id="{0185FA6E-FF86-05B5-9FC5-6365257B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872C3FAA-B151-6591-F6B3-8AA25193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815D2-DAEE-A347-B593-3E4466CAC60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D195DEF-F4D0-D1D6-91EF-4470569F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5E47849-2E96-7099-A253-323B750D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8E58-822A-2E45-B52D-DC4BBFA0769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7106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>
            <a:extLst>
              <a:ext uri="{FF2B5EF4-FFF2-40B4-BE49-F238E27FC236}">
                <a16:creationId xmlns:a16="http://schemas.microsoft.com/office/drawing/2014/main" id="{D621CF2B-EC1B-4198-1038-30633DC4A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96C8950-AD2B-F9C3-FEAC-8CC131A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11C8-8392-AE49-B20D-DE88FC7FAB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A4B81C-5F5E-7891-C05A-89361FA7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B318298-A6B1-417A-B757-8A209C0A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EBF1-668E-FF48-9284-3810D9EFFF5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519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>
            <a:extLst>
              <a:ext uri="{FF2B5EF4-FFF2-40B4-BE49-F238E27FC236}">
                <a16:creationId xmlns:a16="http://schemas.microsoft.com/office/drawing/2014/main" id="{7A58A3EC-6C6D-EB53-F791-70B32D39D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1657179-0D05-E000-93AC-C35E600E5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E4F47-9A93-5C49-AB66-A82862002869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A31DB07-30D7-6E33-D39D-D57F4D917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07D4CC1-DF5E-DA57-10E3-1838803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4E309-470A-204D-8C2D-849A2AD0B4F4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89998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7FAA6DC-7586-736A-D295-9C9AB25AB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35F34B2-3E58-F45F-CBD3-22067370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C9E92-0D76-5E44-AD8B-6BF499CE362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4FFA5A0-C3D0-E925-D049-E2813CD2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FCD2799-D592-FA3B-5E9D-E32D3810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6FEFB-3936-294C-B381-EA095D618077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92628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0DD74C1-7B02-A9AD-A7C0-B6E0B5DDF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EE72B59-6ACF-88F9-04E2-07434873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96EF4-2E89-F448-8F60-47B7CAD598A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07854B7-8101-9339-D008-F16806AE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E0C1B75-8FD1-76D7-4B19-5D317A5C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2728-5EF8-3F4C-8919-F8449DB69D8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1427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468D89FB-B382-3B55-6618-3544C987C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3B78B5-A65D-66F2-AF62-5D3B0816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865F5-E47E-EF4C-B394-CE30A5381D0A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E05212-4D9B-6BA6-833D-7D8E9D7E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2EC373-F766-F45D-A05A-8CAD4DDD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51F04-7AC8-5141-B3EC-C29808B068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8072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661553D9-83A6-1C2D-F805-EAABFB500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70ECE4-5E63-19AA-3EFB-756AA9F6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834D7-F5CD-CD48-9AF2-0929AFB1BE0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055B58-A0EC-7110-8899-0B82297CB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5958B7-8054-1082-1BCB-C02EC522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459E-9E2E-9241-A147-F7EE08F6DF3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100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C4F87FA0-3D34-631D-CAEB-214648730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FB1055-86C3-96B0-77BE-DB31D3BA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14C4-BC46-CC41-A2AD-24B422E3D39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641476-74EA-19FA-4689-C7F39689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E12C99-AB55-558C-0587-E77FC188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31B3-0071-A84F-864E-8D255FC5717D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753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>
            <a:extLst>
              <a:ext uri="{FF2B5EF4-FFF2-40B4-BE49-F238E27FC236}">
                <a16:creationId xmlns:a16="http://schemas.microsoft.com/office/drawing/2014/main" id="{BD17E130-6667-AAB3-11AB-CF1054EEE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60F27F-1343-906D-BE99-BAF4CD94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368-9F3B-894B-BABA-2AC75C9CCD85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966D68-BA8D-1A58-3E92-E70B2EA0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6429E9-7DE7-CC29-B549-C31E0F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823C-401E-384E-90C5-60CBFBCE2E0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23735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A343E29C-93A0-A2AF-0297-4E823713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774AA69-C222-17E9-322D-995E412F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4F81-D752-C24E-9B3E-DBB7EC0AD0A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972649-20C7-3292-980F-9A413217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15B8E9C-D789-A54A-CA9C-6CCBB2FD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D89DF-63E0-414C-B3EB-73F8DF8343F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08505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>
            <a:extLst>
              <a:ext uri="{FF2B5EF4-FFF2-40B4-BE49-F238E27FC236}">
                <a16:creationId xmlns:a16="http://schemas.microsoft.com/office/drawing/2014/main" id="{47969A48-7B75-9E01-0C4E-0A3045094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CCBC1D9D-C699-F694-DD94-371900BD061E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AB4B8CD5-DA82-C84B-DB24-2CE774DC193E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27ACC549-B7E5-4CAA-BD2C-66048BD99F00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C6A1DE1A-394C-10CA-956D-326DBA96D7C1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B99DA157-9ED1-4E4E-A4C3-EDEAB8BC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B17FA-C85F-234B-B22B-BFD7A955105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49C38E0F-53C4-6F30-D7DD-9962F799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2DBFA3E1-44F4-956C-C4A5-78460D8E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D444-6ABF-D549-A2D8-0CC2E6DBD58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934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D132CF41-89AF-0538-9BDA-8857EB893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00751DA-3864-E490-5DD1-26A377D6AA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FAD91-F528-F242-A7FE-266A16DD9CD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C09767E-1A27-F46D-9537-D591BA7223E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1B6C6B-BE03-7248-5FEA-36268E79D9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9601-F776-E649-92E0-A6AA8DF145E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1481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>
            <a:extLst>
              <a:ext uri="{FF2B5EF4-FFF2-40B4-BE49-F238E27FC236}">
                <a16:creationId xmlns:a16="http://schemas.microsoft.com/office/drawing/2014/main" id="{F6EE1C26-BBA7-991D-B869-71507675A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D216486-2040-5462-75DA-A0A310671DD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48B0D-9F04-6747-831D-8755B46EC478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F701923-EF0A-2FA7-F8F9-54FDF340312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B11C184-364E-80CF-BB40-19733145A5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E98B-1CC8-A143-8A1D-93FB6AD665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2072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>
            <a:extLst>
              <a:ext uri="{FF2B5EF4-FFF2-40B4-BE49-F238E27FC236}">
                <a16:creationId xmlns:a16="http://schemas.microsoft.com/office/drawing/2014/main" id="{9CCAD7BB-4ED4-5A1C-4607-ACD7344D6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EE0139D-A293-27B5-9D04-C28A588E063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CC06-8DE6-1B47-AEF0-2BEC33A18EB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6338700-9D7D-9BCF-54F6-7F31C246629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435BBE0-043F-47DB-FC4C-C7946DF11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E22E-2CA0-E040-91A1-71C205CE46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2852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>
            <a:extLst>
              <a:ext uri="{FF2B5EF4-FFF2-40B4-BE49-F238E27FC236}">
                <a16:creationId xmlns:a16="http://schemas.microsoft.com/office/drawing/2014/main" id="{76FB0974-9584-13C4-5F77-370E34172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0298C26-7D16-3096-5CA1-69BE27B4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6344-6137-774E-8A04-FADDB647D52E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C723309-1D69-18BB-0D7A-6CD5C67F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24FDF8D-8EB8-F871-7755-2B4B7511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7CAD-F70D-F74F-8465-7D8A566F07E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7130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8D5C460C-67FE-544B-79FA-13504F871A50}"/>
              </a:ext>
            </a:extLst>
          </p:cNvPr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25A1239-5BA1-790C-C28A-009C740AB7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Clic para editar título</a:t>
            </a:r>
            <a:endParaRPr lang="es-ES" altLang="es-E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256AFE0-115C-E427-CF20-C25D52ACF4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Haga clic para modificar el estilo de texto del patrón</a:t>
            </a:r>
          </a:p>
          <a:p>
            <a:pPr lvl="1"/>
            <a:r>
              <a:rPr lang="es-ES_tradnl" altLang="es-ES"/>
              <a:t>Segundo nivel</a:t>
            </a:r>
          </a:p>
          <a:p>
            <a:pPr lvl="2"/>
            <a:r>
              <a:rPr lang="es-ES_tradnl" altLang="es-ES"/>
              <a:t>Tercer nivel</a:t>
            </a:r>
          </a:p>
          <a:p>
            <a:pPr lvl="3"/>
            <a:r>
              <a:rPr lang="es-ES_tradnl" altLang="es-ES"/>
              <a:t>Cuarto nivel</a:t>
            </a:r>
          </a:p>
          <a:p>
            <a:pPr lvl="4"/>
            <a:r>
              <a:rPr lang="es-ES_tradnl" altLang="es-ES"/>
              <a:t>Quinto nivel</a:t>
            </a:r>
            <a:endParaRPr lang="es-E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4EF4-7463-77C0-6179-E0A22D744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FBB94E-BAB6-FA4F-83B7-7FF80C4C33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2D258-81B5-D75B-3666-C94062874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B1E82-2985-4323-31F8-BCA0FD69E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499D6C-47F7-3546-A44B-DC8416D16AE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2" charset="2"/>
        <a:buChar char=""/>
        <a:defRPr sz="22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sz="20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Rb9ZX3RyAw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ubtítulo 2">
            <a:extLst>
              <a:ext uri="{FF2B5EF4-FFF2-40B4-BE49-F238E27FC236}">
                <a16:creationId xmlns:a16="http://schemas.microsoft.com/office/drawing/2014/main" id="{09C721F7-5711-5D81-287A-622E919A3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5725" y="3208338"/>
            <a:ext cx="3502025" cy="3078162"/>
          </a:xfrm>
        </p:spPr>
        <p:txBody>
          <a:bodyPr/>
          <a:lstStyle/>
          <a:p>
            <a:pPr eaLnBrk="1" hangingPunct="1"/>
            <a:endParaRPr lang="es-ES" altLang="es-ES" sz="2800" dirty="0"/>
          </a:p>
          <a:p>
            <a:pPr algn="ctr" eaLnBrk="1" hangingPunct="1"/>
            <a:r>
              <a:rPr lang="es-ES" altLang="es-ES" sz="3200" dirty="0"/>
              <a:t>Oración viernes 10 de junio</a:t>
            </a:r>
          </a:p>
          <a:p>
            <a:pPr eaLnBrk="1" hangingPunct="1"/>
            <a:endParaRPr lang="es-ES" altLang="es-ES" sz="2800" dirty="0"/>
          </a:p>
          <a:p>
            <a:pPr eaLnBrk="1" hangingPunct="1"/>
            <a:r>
              <a:rPr lang="es-ES" altLang="es-ES" sz="2400" dirty="0"/>
              <a:t>Curso escolar 2021-2022</a:t>
            </a:r>
          </a:p>
        </p:txBody>
      </p:sp>
      <p:pic>
        <p:nvPicPr>
          <p:cNvPr id="18434" name="Imagen 3" descr="IMAGEN LEMA 2020-22 CALLOSA.jpg">
            <a:extLst>
              <a:ext uri="{FF2B5EF4-FFF2-40B4-BE49-F238E27FC236}">
                <a16:creationId xmlns:a16="http://schemas.microsoft.com/office/drawing/2014/main" id="{879A3E6B-CA99-2E63-6590-6F45E38FD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8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58E813-34CC-6CD3-416D-96D1DE017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6110288" y="701675"/>
            <a:ext cx="1841500" cy="2162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F5325-F6EA-0E69-92CA-10E17D1A6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397" y="504231"/>
            <a:ext cx="7573617" cy="573008"/>
          </a:xfrm>
        </p:spPr>
        <p:txBody>
          <a:bodyPr/>
          <a:lstStyle/>
          <a:p>
            <a:r>
              <a:rPr lang="es-ES" dirty="0"/>
              <a:t>LA PREGUNTA MÁS IMPORTANTE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6406" y="1077239"/>
            <a:ext cx="8229600" cy="2569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Durante mi segundo semestre en la escuela de enfermería, nuestro profesor nos hizo un examen sorpresa. Yo era una estudiante consciente y leí rápidamente todas las preguntas, hasta que llegué a la última:</a:t>
            </a: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- ¿Cuál es el nombre de la mujer que limpia la escuela?</a:t>
            </a:r>
          </a:p>
        </p:txBody>
      </p:sp>
      <p:pic>
        <p:nvPicPr>
          <p:cNvPr id="1030" name="Picture 6" descr="Fotos de Dibujos animados limpieza, Imágenes de Dibujos animados limpieza ⬇  Descargar | Depositphotos">
            <a:extLst>
              <a:ext uri="{FF2B5EF4-FFF2-40B4-BE49-F238E27FC236}">
                <a16:creationId xmlns:a16="http://schemas.microsoft.com/office/drawing/2014/main" id="{6C88F31E-FE33-1A07-C317-7F0F24958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956" y="3790093"/>
            <a:ext cx="2054088" cy="281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16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7200" y="560404"/>
            <a:ext cx="8229600" cy="3585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Seguramente esto era algún tipo de broma – me dije-. Yo había visto muchas veces a esa mujer. Era alta, de cabello oscuro, de unos cincuenta años; pero ¿cómo iba yo a saber su nombre?</a:t>
            </a:r>
          </a:p>
          <a:p>
            <a:pPr algn="just">
              <a:lnSpc>
                <a:spcPct val="150000"/>
              </a:lnSpc>
            </a:pPr>
            <a:endParaRPr lang="es-ES" sz="22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Entregué mi examen, dejando la última pregunta en blanco. Antes de que terminara la clase, alguien le preguntó al profesor si la última pregunta contaría para la nota del examen.</a:t>
            </a:r>
          </a:p>
        </p:txBody>
      </p:sp>
      <p:pic>
        <p:nvPicPr>
          <p:cNvPr id="3076" name="Picture 4" descr="Los 3 secretos para la excelencia en tu examen - Escuela de la Memoria">
            <a:extLst>
              <a:ext uri="{FF2B5EF4-FFF2-40B4-BE49-F238E27FC236}">
                <a16:creationId xmlns:a16="http://schemas.microsoft.com/office/drawing/2014/main" id="{65962C5D-F786-A86C-763A-178452760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158" y="4324328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78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7200" y="560404"/>
            <a:ext cx="8229600" cy="3585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s-ES" sz="2200" dirty="0">
                <a:solidFill>
                  <a:schemeClr val="bg1"/>
                </a:solidFill>
              </a:rPr>
              <a:t>Absolutamente- dijo el profesor-. En sus carreras ustedes conocerán a muchas personas. Deben aprender que todas son importantes. Todas ellas merecen su atención y cuidado, aunque sólo les sonrían y digan: ¡Hola! O ¡Gracias!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endParaRPr lang="es-ES" sz="22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Nunca olvidé esa lección. También aprendí que el nombre de la mujer que limpiaba mi escuela era Elena.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E1458FF-1A07-3E17-9A8D-38D161CA39F1}"/>
              </a:ext>
            </a:extLst>
          </p:cNvPr>
          <p:cNvSpPr/>
          <p:nvPr/>
        </p:nvSpPr>
        <p:spPr>
          <a:xfrm>
            <a:off x="2613200" y="5912875"/>
            <a:ext cx="45688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FELIZ VIERNES!!!</a:t>
            </a:r>
          </a:p>
        </p:txBody>
      </p:sp>
      <p:pic>
        <p:nvPicPr>
          <p:cNvPr id="5122" name="Picture 2" descr="Significado de Elena - 👩Nombres de Mujer">
            <a:extLst>
              <a:ext uri="{FF2B5EF4-FFF2-40B4-BE49-F238E27FC236}">
                <a16:creationId xmlns:a16="http://schemas.microsoft.com/office/drawing/2014/main" id="{E759DDC4-50A2-3E1A-2B31-689DBCB565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2" t="25197" r="12519" b="32707"/>
          <a:stretch/>
        </p:blipFill>
        <p:spPr bwMode="auto">
          <a:xfrm>
            <a:off x="2939631" y="4179429"/>
            <a:ext cx="3916018" cy="143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109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7C3054F-C18E-510C-918A-1A190835A492}"/>
              </a:ext>
            </a:extLst>
          </p:cNvPr>
          <p:cNvSpPr txBox="1"/>
          <p:nvPr/>
        </p:nvSpPr>
        <p:spPr>
          <a:xfrm>
            <a:off x="457200" y="560404"/>
            <a:ext cx="8229600" cy="2569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Este domingo celebraremos la Santísima Trinidad, </a:t>
            </a:r>
          </a:p>
          <a:p>
            <a:pPr algn="ctr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PADRE</a:t>
            </a:r>
          </a:p>
          <a:p>
            <a:pPr algn="ctr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HIJO</a:t>
            </a:r>
          </a:p>
          <a:p>
            <a:pPr algn="ctr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Y</a:t>
            </a:r>
          </a:p>
          <a:p>
            <a:pPr algn="ctr">
              <a:lnSpc>
                <a:spcPct val="150000"/>
              </a:lnSpc>
            </a:pPr>
            <a:r>
              <a:rPr lang="es-ES" sz="2200" dirty="0">
                <a:solidFill>
                  <a:schemeClr val="bg1"/>
                </a:solidFill>
              </a:rPr>
              <a:t>ESPÍRITU SANTO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E1458FF-1A07-3E17-9A8D-38D161CA39F1}"/>
              </a:ext>
            </a:extLst>
          </p:cNvPr>
          <p:cNvSpPr/>
          <p:nvPr/>
        </p:nvSpPr>
        <p:spPr>
          <a:xfrm>
            <a:off x="2613200" y="5912875"/>
            <a:ext cx="45688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FELIZ VIERNES!!!</a:t>
            </a:r>
          </a:p>
        </p:txBody>
      </p:sp>
      <p:pic>
        <p:nvPicPr>
          <p:cNvPr id="1026" name="Picture 2" descr="Pachi Fano - Solemnidad de la Santísima Trinidad, 7 de... | Facebook">
            <a:extLst>
              <a:ext uri="{FF2B5EF4-FFF2-40B4-BE49-F238E27FC236}">
                <a16:creationId xmlns:a16="http://schemas.microsoft.com/office/drawing/2014/main" id="{8F3DC2AE-B7F7-6F01-C0EF-D5EA57F3B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560" y="3834976"/>
            <a:ext cx="3254676" cy="2185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5E024D0D-E3F3-853F-32C2-C4D7019A3DEB}"/>
              </a:ext>
            </a:extLst>
          </p:cNvPr>
          <p:cNvSpPr/>
          <p:nvPr/>
        </p:nvSpPr>
        <p:spPr>
          <a:xfrm>
            <a:off x="1697239" y="3244334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https://www.youtube.com/watch?v=0Rb9ZX3RyAw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978041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ció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3137</TotalTime>
  <Words>233</Words>
  <Application>Microsoft Macintosh PowerPoint</Application>
  <PresentationFormat>Presentación en pantalla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Trebuchet MS</vt:lpstr>
      <vt:lpstr>Wingdings 2</vt:lpstr>
      <vt:lpstr>Revolución</vt:lpstr>
      <vt:lpstr>Presentación de PowerPoint</vt:lpstr>
      <vt:lpstr>LA PREGUNTA MÁS IMPORTANTE</vt:lpstr>
      <vt:lpstr>Presentación de PowerPoint</vt:lpstr>
      <vt:lpstr>Presentación de PowerPoint</vt:lpstr>
      <vt:lpstr>Presentación de PowerPoint</vt:lpstr>
    </vt:vector>
  </TitlesOfParts>
  <Company>valencià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Manchón Torres</dc:creator>
  <cp:lastModifiedBy>Microsoft Office User</cp:lastModifiedBy>
  <cp:revision>44</cp:revision>
  <dcterms:created xsi:type="dcterms:W3CDTF">2020-09-24T07:04:10Z</dcterms:created>
  <dcterms:modified xsi:type="dcterms:W3CDTF">2022-06-05T18:26:46Z</dcterms:modified>
</cp:coreProperties>
</file>