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4359" r:id="rId1"/>
  </p:sldMasterIdLst>
  <p:sldIdLst>
    <p:sldId id="277" r:id="rId2"/>
    <p:sldId id="278" r:id="rId3"/>
    <p:sldId id="279" r:id="rId4"/>
    <p:sldId id="280" r:id="rId5"/>
    <p:sldId id="281" r:id="rId6"/>
    <p:sldId id="282" r:id="rId7"/>
    <p:sldId id="283" r:id="rId8"/>
    <p:sldId id="284" r:id="rId9"/>
    <p:sldId id="285" r:id="rId10"/>
    <p:sldId id="286" r:id="rId11"/>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6"/>
    <p:restoredTop sz="96064"/>
  </p:normalViewPr>
  <p:slideViewPr>
    <p:cSldViewPr snapToGrid="0" snapToObjects="1">
      <p:cViewPr varScale="1">
        <p:scale>
          <a:sx n="131" d="100"/>
          <a:sy n="131" d="100"/>
        </p:scale>
        <p:origin x="208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7D38C38-F1E1-5045-B5C0-AF8AEA6B1C38}"/>
              </a:ext>
            </a:extLst>
          </p:cNvPr>
          <p:cNvSpPr>
            <a:spLocks noGrp="1"/>
          </p:cNvSpPr>
          <p:nvPr>
            <p:ph type="dt" sz="half" idx="10"/>
          </p:nvPr>
        </p:nvSpPr>
        <p:spPr/>
        <p:txBody>
          <a:bodyPr/>
          <a:lstStyle>
            <a:lvl1pPr>
              <a:defRPr/>
            </a:lvl1pPr>
          </a:lstStyle>
          <a:p>
            <a:pPr>
              <a:defRPr/>
            </a:pPr>
            <a:fld id="{D4791182-E9A9-CA44-9FA5-7BFD47E96422}" type="datetimeFigureOut">
              <a:rPr lang="en-US" altLang="es-ES"/>
              <a:pPr>
                <a:defRPr/>
              </a:pPr>
              <a:t>2/1/23</a:t>
            </a:fld>
            <a:endParaRPr lang="en-US" altLang="es-ES"/>
          </a:p>
        </p:txBody>
      </p:sp>
      <p:sp>
        <p:nvSpPr>
          <p:cNvPr id="5" name="Marcador de pie de página 4">
            <a:extLst>
              <a:ext uri="{FF2B5EF4-FFF2-40B4-BE49-F238E27FC236}">
                <a16:creationId xmlns:a16="http://schemas.microsoft.com/office/drawing/2014/main" id="{5C0FD894-FBF6-2147-B0B6-212C78DC3331}"/>
              </a:ext>
            </a:extLst>
          </p:cNvPr>
          <p:cNvSpPr>
            <a:spLocks noGrp="1"/>
          </p:cNvSpPr>
          <p:nvPr>
            <p:ph type="ftr" sz="quarter" idx="11"/>
          </p:nvPr>
        </p:nvSpPr>
        <p:spPr/>
        <p:txBody>
          <a:bodyPr/>
          <a:lstStyle>
            <a:lvl1pPr>
              <a:defRPr/>
            </a:lvl1pPr>
          </a:lstStyle>
          <a:p>
            <a:pPr>
              <a:defRPr/>
            </a:pPr>
            <a:endParaRPr lang="en-US"/>
          </a:p>
        </p:txBody>
      </p:sp>
      <p:sp>
        <p:nvSpPr>
          <p:cNvPr id="6" name="Marcador de número de diapositiva 5">
            <a:extLst>
              <a:ext uri="{FF2B5EF4-FFF2-40B4-BE49-F238E27FC236}">
                <a16:creationId xmlns:a16="http://schemas.microsoft.com/office/drawing/2014/main" id="{C20CA2E6-6B2F-6248-AD7C-5D6E6193A7E3}"/>
              </a:ext>
            </a:extLst>
          </p:cNvPr>
          <p:cNvSpPr>
            <a:spLocks noGrp="1"/>
          </p:cNvSpPr>
          <p:nvPr>
            <p:ph type="sldNum" sz="quarter" idx="12"/>
          </p:nvPr>
        </p:nvSpPr>
        <p:spPr/>
        <p:txBody>
          <a:bodyPr/>
          <a:lstStyle>
            <a:lvl1pPr>
              <a:defRPr/>
            </a:lvl1pPr>
          </a:lstStyle>
          <a:p>
            <a:pPr>
              <a:defRPr/>
            </a:pPr>
            <a:fld id="{42203183-771D-7B4A-8DA6-EC0F752F0F6E}" type="slidenum">
              <a:rPr lang="en-US" altLang="es-ES"/>
              <a:pPr>
                <a:defRPr/>
              </a:pPr>
              <a:t>‹Nº›</a:t>
            </a:fld>
            <a:endParaRPr lang="en-US" altLang="es-ES"/>
          </a:p>
        </p:txBody>
      </p:sp>
    </p:spTree>
    <p:extLst>
      <p:ext uri="{BB962C8B-B14F-4D97-AF65-F5344CB8AC3E}">
        <p14:creationId xmlns:p14="http://schemas.microsoft.com/office/powerpoint/2010/main" val="41723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FFB5B4B-0F13-4A45-9213-A4B22E5B8F46}"/>
              </a:ext>
            </a:extLst>
          </p:cNvPr>
          <p:cNvSpPr>
            <a:spLocks noGrp="1"/>
          </p:cNvSpPr>
          <p:nvPr>
            <p:ph type="dt" sz="half" idx="10"/>
          </p:nvPr>
        </p:nvSpPr>
        <p:spPr/>
        <p:txBody>
          <a:bodyPr/>
          <a:lstStyle>
            <a:lvl1pPr>
              <a:defRPr/>
            </a:lvl1pPr>
          </a:lstStyle>
          <a:p>
            <a:pPr>
              <a:defRPr/>
            </a:pPr>
            <a:fld id="{8E8389AA-EB6C-974E-8A4A-D0E7AA6B7A8B}" type="datetimeFigureOut">
              <a:rPr lang="en-US" altLang="es-ES"/>
              <a:pPr>
                <a:defRPr/>
              </a:pPr>
              <a:t>2/1/23</a:t>
            </a:fld>
            <a:endParaRPr lang="en-US" altLang="es-ES"/>
          </a:p>
        </p:txBody>
      </p:sp>
      <p:sp>
        <p:nvSpPr>
          <p:cNvPr id="5" name="Marcador de pie de página 4">
            <a:extLst>
              <a:ext uri="{FF2B5EF4-FFF2-40B4-BE49-F238E27FC236}">
                <a16:creationId xmlns:a16="http://schemas.microsoft.com/office/drawing/2014/main" id="{7BC50C76-BA4B-F340-82E5-2D940D2840A4}"/>
              </a:ext>
            </a:extLst>
          </p:cNvPr>
          <p:cNvSpPr>
            <a:spLocks noGrp="1"/>
          </p:cNvSpPr>
          <p:nvPr>
            <p:ph type="ftr" sz="quarter" idx="11"/>
          </p:nvPr>
        </p:nvSpPr>
        <p:spPr/>
        <p:txBody>
          <a:bodyPr/>
          <a:lstStyle>
            <a:lvl1pPr>
              <a:defRPr/>
            </a:lvl1pPr>
          </a:lstStyle>
          <a:p>
            <a:pPr>
              <a:defRPr/>
            </a:pPr>
            <a:endParaRPr lang="en-US"/>
          </a:p>
        </p:txBody>
      </p:sp>
      <p:sp>
        <p:nvSpPr>
          <p:cNvPr id="6" name="Marcador de número de diapositiva 5">
            <a:extLst>
              <a:ext uri="{FF2B5EF4-FFF2-40B4-BE49-F238E27FC236}">
                <a16:creationId xmlns:a16="http://schemas.microsoft.com/office/drawing/2014/main" id="{C07FBED2-B86E-0D43-95A8-348884A01404}"/>
              </a:ext>
            </a:extLst>
          </p:cNvPr>
          <p:cNvSpPr>
            <a:spLocks noGrp="1"/>
          </p:cNvSpPr>
          <p:nvPr>
            <p:ph type="sldNum" sz="quarter" idx="12"/>
          </p:nvPr>
        </p:nvSpPr>
        <p:spPr/>
        <p:txBody>
          <a:bodyPr/>
          <a:lstStyle>
            <a:lvl1pPr>
              <a:defRPr/>
            </a:lvl1pPr>
          </a:lstStyle>
          <a:p>
            <a:pPr>
              <a:defRPr/>
            </a:pPr>
            <a:fld id="{C8DE2446-EB87-1A44-A30E-D1AB329922E0}" type="slidenum">
              <a:rPr lang="en-US" altLang="es-ES"/>
              <a:pPr>
                <a:defRPr/>
              </a:pPr>
              <a:t>‹Nº›</a:t>
            </a:fld>
            <a:endParaRPr lang="en-US" altLang="es-ES"/>
          </a:p>
        </p:txBody>
      </p:sp>
    </p:spTree>
    <p:extLst>
      <p:ext uri="{BB962C8B-B14F-4D97-AF65-F5344CB8AC3E}">
        <p14:creationId xmlns:p14="http://schemas.microsoft.com/office/powerpoint/2010/main" val="162208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4A0F27-6E38-6642-BC42-32DA06681F63}"/>
              </a:ext>
            </a:extLst>
          </p:cNvPr>
          <p:cNvSpPr>
            <a:spLocks noGrp="1"/>
          </p:cNvSpPr>
          <p:nvPr>
            <p:ph type="dt" sz="half" idx="10"/>
          </p:nvPr>
        </p:nvSpPr>
        <p:spPr/>
        <p:txBody>
          <a:bodyPr/>
          <a:lstStyle>
            <a:lvl1pPr>
              <a:defRPr/>
            </a:lvl1pPr>
          </a:lstStyle>
          <a:p>
            <a:pPr>
              <a:defRPr/>
            </a:pPr>
            <a:fld id="{7B1731D6-154D-4A4E-A5C8-8165CA8C4591}" type="datetimeFigureOut">
              <a:rPr lang="en-US" altLang="es-ES"/>
              <a:pPr>
                <a:defRPr/>
              </a:pPr>
              <a:t>2/1/23</a:t>
            </a:fld>
            <a:endParaRPr lang="en-US" altLang="es-ES"/>
          </a:p>
        </p:txBody>
      </p:sp>
      <p:sp>
        <p:nvSpPr>
          <p:cNvPr id="5" name="Marcador de pie de página 4">
            <a:extLst>
              <a:ext uri="{FF2B5EF4-FFF2-40B4-BE49-F238E27FC236}">
                <a16:creationId xmlns:a16="http://schemas.microsoft.com/office/drawing/2014/main" id="{BDE6FF1C-C5F4-2943-AA69-88835049817D}"/>
              </a:ext>
            </a:extLst>
          </p:cNvPr>
          <p:cNvSpPr>
            <a:spLocks noGrp="1"/>
          </p:cNvSpPr>
          <p:nvPr>
            <p:ph type="ftr" sz="quarter" idx="11"/>
          </p:nvPr>
        </p:nvSpPr>
        <p:spPr/>
        <p:txBody>
          <a:bodyPr/>
          <a:lstStyle>
            <a:lvl1pPr>
              <a:defRPr/>
            </a:lvl1pPr>
          </a:lstStyle>
          <a:p>
            <a:pPr>
              <a:defRPr/>
            </a:pPr>
            <a:endParaRPr lang="en-US"/>
          </a:p>
        </p:txBody>
      </p:sp>
      <p:sp>
        <p:nvSpPr>
          <p:cNvPr id="6" name="Marcador de número de diapositiva 5">
            <a:extLst>
              <a:ext uri="{FF2B5EF4-FFF2-40B4-BE49-F238E27FC236}">
                <a16:creationId xmlns:a16="http://schemas.microsoft.com/office/drawing/2014/main" id="{4B87033A-6FA1-294C-827D-9CEE16F6BC6F}"/>
              </a:ext>
            </a:extLst>
          </p:cNvPr>
          <p:cNvSpPr>
            <a:spLocks noGrp="1"/>
          </p:cNvSpPr>
          <p:nvPr>
            <p:ph type="sldNum" sz="quarter" idx="12"/>
          </p:nvPr>
        </p:nvSpPr>
        <p:spPr/>
        <p:txBody>
          <a:bodyPr/>
          <a:lstStyle>
            <a:lvl1pPr>
              <a:defRPr/>
            </a:lvl1pPr>
          </a:lstStyle>
          <a:p>
            <a:pPr>
              <a:defRPr/>
            </a:pPr>
            <a:fld id="{7C18017D-57FF-EB4D-B8B6-90E6A0CA5C3A}" type="slidenum">
              <a:rPr lang="en-US" altLang="es-ES"/>
              <a:pPr>
                <a:defRPr/>
              </a:pPr>
              <a:t>‹Nº›</a:t>
            </a:fld>
            <a:endParaRPr lang="en-US" altLang="es-ES"/>
          </a:p>
        </p:txBody>
      </p:sp>
    </p:spTree>
    <p:extLst>
      <p:ext uri="{BB962C8B-B14F-4D97-AF65-F5344CB8AC3E}">
        <p14:creationId xmlns:p14="http://schemas.microsoft.com/office/powerpoint/2010/main" val="33323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Marcador de fecha 3">
            <a:extLst>
              <a:ext uri="{FF2B5EF4-FFF2-40B4-BE49-F238E27FC236}">
                <a16:creationId xmlns:a16="http://schemas.microsoft.com/office/drawing/2014/main" id="{4CD32715-C48C-A54C-874C-E7FD1A3B9C8E}"/>
              </a:ext>
            </a:extLst>
          </p:cNvPr>
          <p:cNvSpPr>
            <a:spLocks noGrp="1"/>
          </p:cNvSpPr>
          <p:nvPr>
            <p:ph type="dt" sz="half" idx="14"/>
          </p:nvPr>
        </p:nvSpPr>
        <p:spPr/>
        <p:txBody>
          <a:bodyPr/>
          <a:lstStyle>
            <a:lvl1pPr>
              <a:defRPr/>
            </a:lvl1pPr>
          </a:lstStyle>
          <a:p>
            <a:pPr>
              <a:defRPr/>
            </a:pPr>
            <a:fld id="{8DA9CA0E-BA9A-6C49-AE33-4CB7C3A2C4EA}" type="datetimeFigureOut">
              <a:rPr lang="en-US" altLang="es-ES"/>
              <a:pPr>
                <a:defRPr/>
              </a:pPr>
              <a:t>2/1/23</a:t>
            </a:fld>
            <a:endParaRPr lang="en-US" altLang="es-ES"/>
          </a:p>
        </p:txBody>
      </p:sp>
      <p:sp>
        <p:nvSpPr>
          <p:cNvPr id="5" name="Marcador de pie de página 4">
            <a:extLst>
              <a:ext uri="{FF2B5EF4-FFF2-40B4-BE49-F238E27FC236}">
                <a16:creationId xmlns:a16="http://schemas.microsoft.com/office/drawing/2014/main" id="{444143D5-7AC5-C946-BFC4-38E91B643B6E}"/>
              </a:ext>
            </a:extLst>
          </p:cNvPr>
          <p:cNvSpPr>
            <a:spLocks noGrp="1"/>
          </p:cNvSpPr>
          <p:nvPr>
            <p:ph type="ftr" sz="quarter" idx="15"/>
          </p:nvPr>
        </p:nvSpPr>
        <p:spPr/>
        <p:txBody>
          <a:bodyPr/>
          <a:lstStyle>
            <a:lvl1pPr>
              <a:defRPr/>
            </a:lvl1pPr>
          </a:lstStyle>
          <a:p>
            <a:pPr>
              <a:defRPr/>
            </a:pPr>
            <a:endParaRPr lang="en-US"/>
          </a:p>
        </p:txBody>
      </p:sp>
      <p:sp>
        <p:nvSpPr>
          <p:cNvPr id="6" name="Marcador de número de diapositiva 5">
            <a:extLst>
              <a:ext uri="{FF2B5EF4-FFF2-40B4-BE49-F238E27FC236}">
                <a16:creationId xmlns:a16="http://schemas.microsoft.com/office/drawing/2014/main" id="{9B2DB134-A3FE-7645-8FCE-C02EF1475D6B}"/>
              </a:ext>
            </a:extLst>
          </p:cNvPr>
          <p:cNvSpPr>
            <a:spLocks noGrp="1"/>
          </p:cNvSpPr>
          <p:nvPr>
            <p:ph type="sldNum" sz="quarter" idx="16"/>
          </p:nvPr>
        </p:nvSpPr>
        <p:spPr/>
        <p:txBody>
          <a:bodyPr/>
          <a:lstStyle>
            <a:lvl1pPr>
              <a:defRPr/>
            </a:lvl1pPr>
          </a:lstStyle>
          <a:p>
            <a:pPr>
              <a:defRPr/>
            </a:pPr>
            <a:fld id="{FB78E992-A6B3-4D43-93CE-D46D9C029A53}" type="slidenum">
              <a:rPr lang="en-US" altLang="es-ES"/>
              <a:pPr>
                <a:defRPr/>
              </a:pPr>
              <a:t>‹Nº›</a:t>
            </a:fld>
            <a:endParaRPr lang="en-US" altLang="es-ES"/>
          </a:p>
        </p:txBody>
      </p:sp>
    </p:spTree>
    <p:extLst>
      <p:ext uri="{BB962C8B-B14F-4D97-AF65-F5344CB8AC3E}">
        <p14:creationId xmlns:p14="http://schemas.microsoft.com/office/powerpoint/2010/main" val="75370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40AB63-16D6-5647-82CB-521866F87EB7}"/>
              </a:ext>
            </a:extLst>
          </p:cNvPr>
          <p:cNvSpPr>
            <a:spLocks noGrp="1"/>
          </p:cNvSpPr>
          <p:nvPr>
            <p:ph type="dt" sz="half" idx="10"/>
          </p:nvPr>
        </p:nvSpPr>
        <p:spPr/>
        <p:txBody>
          <a:bodyPr/>
          <a:lstStyle>
            <a:lvl1pPr>
              <a:defRPr/>
            </a:lvl1pPr>
          </a:lstStyle>
          <a:p>
            <a:pPr>
              <a:defRPr/>
            </a:pPr>
            <a:fld id="{93449BB1-934B-F94C-99D4-EA3B715F65BC}" type="datetimeFigureOut">
              <a:rPr lang="en-US" altLang="es-ES"/>
              <a:pPr>
                <a:defRPr/>
              </a:pPr>
              <a:t>2/1/23</a:t>
            </a:fld>
            <a:endParaRPr lang="en-US" altLang="es-ES"/>
          </a:p>
        </p:txBody>
      </p:sp>
      <p:sp>
        <p:nvSpPr>
          <p:cNvPr id="5" name="Marcador de pie de página 4">
            <a:extLst>
              <a:ext uri="{FF2B5EF4-FFF2-40B4-BE49-F238E27FC236}">
                <a16:creationId xmlns:a16="http://schemas.microsoft.com/office/drawing/2014/main" id="{0A555193-DBCE-8C46-B0E2-20230AE0878C}"/>
              </a:ext>
            </a:extLst>
          </p:cNvPr>
          <p:cNvSpPr>
            <a:spLocks noGrp="1"/>
          </p:cNvSpPr>
          <p:nvPr>
            <p:ph type="ftr" sz="quarter" idx="11"/>
          </p:nvPr>
        </p:nvSpPr>
        <p:spPr/>
        <p:txBody>
          <a:bodyPr/>
          <a:lstStyle>
            <a:lvl1pPr>
              <a:defRPr/>
            </a:lvl1pPr>
          </a:lstStyle>
          <a:p>
            <a:pPr>
              <a:defRPr/>
            </a:pPr>
            <a:endParaRPr lang="en-US"/>
          </a:p>
        </p:txBody>
      </p:sp>
      <p:sp>
        <p:nvSpPr>
          <p:cNvPr id="6" name="Marcador de número de diapositiva 5">
            <a:extLst>
              <a:ext uri="{FF2B5EF4-FFF2-40B4-BE49-F238E27FC236}">
                <a16:creationId xmlns:a16="http://schemas.microsoft.com/office/drawing/2014/main" id="{E266CBC3-6D73-6F4B-862C-2066F3CDC51A}"/>
              </a:ext>
            </a:extLst>
          </p:cNvPr>
          <p:cNvSpPr>
            <a:spLocks noGrp="1"/>
          </p:cNvSpPr>
          <p:nvPr>
            <p:ph type="sldNum" sz="quarter" idx="12"/>
          </p:nvPr>
        </p:nvSpPr>
        <p:spPr/>
        <p:txBody>
          <a:bodyPr/>
          <a:lstStyle>
            <a:lvl1pPr>
              <a:defRPr/>
            </a:lvl1pPr>
          </a:lstStyle>
          <a:p>
            <a:pPr>
              <a:defRPr/>
            </a:pPr>
            <a:fld id="{DA763457-25F8-E446-8CA1-AE034EF487A4}" type="slidenum">
              <a:rPr lang="en-US" altLang="es-ES"/>
              <a:pPr>
                <a:defRPr/>
              </a:pPr>
              <a:t>‹Nº›</a:t>
            </a:fld>
            <a:endParaRPr lang="en-US" altLang="es-ES"/>
          </a:p>
        </p:txBody>
      </p:sp>
    </p:spTree>
    <p:extLst>
      <p:ext uri="{BB962C8B-B14F-4D97-AF65-F5344CB8AC3E}">
        <p14:creationId xmlns:p14="http://schemas.microsoft.com/office/powerpoint/2010/main" val="290496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A5808D6-90A1-B646-95F7-E65C790F7FB2}"/>
              </a:ext>
            </a:extLst>
          </p:cNvPr>
          <p:cNvSpPr>
            <a:spLocks noGrp="1"/>
          </p:cNvSpPr>
          <p:nvPr>
            <p:ph type="dt" sz="half" idx="10"/>
          </p:nvPr>
        </p:nvSpPr>
        <p:spPr/>
        <p:txBody>
          <a:bodyPr/>
          <a:lstStyle>
            <a:lvl1pPr>
              <a:defRPr/>
            </a:lvl1pPr>
          </a:lstStyle>
          <a:p>
            <a:pPr>
              <a:defRPr/>
            </a:pPr>
            <a:fld id="{8975B87B-DD62-BA4D-81BB-54F090FB8678}" type="datetimeFigureOut">
              <a:rPr lang="en-US" altLang="es-ES"/>
              <a:pPr>
                <a:defRPr/>
              </a:pPr>
              <a:t>2/1/23</a:t>
            </a:fld>
            <a:endParaRPr lang="en-US" altLang="es-ES"/>
          </a:p>
        </p:txBody>
      </p:sp>
      <p:sp>
        <p:nvSpPr>
          <p:cNvPr id="5" name="Marcador de pie de página 4">
            <a:extLst>
              <a:ext uri="{FF2B5EF4-FFF2-40B4-BE49-F238E27FC236}">
                <a16:creationId xmlns:a16="http://schemas.microsoft.com/office/drawing/2014/main" id="{88498EE8-8379-B947-8E0D-0530BE68A544}"/>
              </a:ext>
            </a:extLst>
          </p:cNvPr>
          <p:cNvSpPr>
            <a:spLocks noGrp="1"/>
          </p:cNvSpPr>
          <p:nvPr>
            <p:ph type="ftr" sz="quarter" idx="11"/>
          </p:nvPr>
        </p:nvSpPr>
        <p:spPr/>
        <p:txBody>
          <a:bodyPr/>
          <a:lstStyle>
            <a:lvl1pPr>
              <a:defRPr/>
            </a:lvl1pPr>
          </a:lstStyle>
          <a:p>
            <a:pPr>
              <a:defRPr/>
            </a:pPr>
            <a:endParaRPr lang="en-US"/>
          </a:p>
        </p:txBody>
      </p:sp>
      <p:sp>
        <p:nvSpPr>
          <p:cNvPr id="6" name="Marcador de número de diapositiva 5">
            <a:extLst>
              <a:ext uri="{FF2B5EF4-FFF2-40B4-BE49-F238E27FC236}">
                <a16:creationId xmlns:a16="http://schemas.microsoft.com/office/drawing/2014/main" id="{A181FE89-42C7-5448-A27E-E630FE1B4FD5}"/>
              </a:ext>
            </a:extLst>
          </p:cNvPr>
          <p:cNvSpPr>
            <a:spLocks noGrp="1"/>
          </p:cNvSpPr>
          <p:nvPr>
            <p:ph type="sldNum" sz="quarter" idx="12"/>
          </p:nvPr>
        </p:nvSpPr>
        <p:spPr/>
        <p:txBody>
          <a:bodyPr/>
          <a:lstStyle>
            <a:lvl1pPr>
              <a:defRPr/>
            </a:lvl1pPr>
          </a:lstStyle>
          <a:p>
            <a:pPr>
              <a:defRPr/>
            </a:pPr>
            <a:fld id="{B0878DC3-C47A-A646-A349-B1AE5F806510}" type="slidenum">
              <a:rPr lang="en-US" altLang="es-ES"/>
              <a:pPr>
                <a:defRPr/>
              </a:pPr>
              <a:t>‹Nº›</a:t>
            </a:fld>
            <a:endParaRPr lang="en-US" altLang="es-ES"/>
          </a:p>
        </p:txBody>
      </p:sp>
    </p:spTree>
    <p:extLst>
      <p:ext uri="{BB962C8B-B14F-4D97-AF65-F5344CB8AC3E}">
        <p14:creationId xmlns:p14="http://schemas.microsoft.com/office/powerpoint/2010/main" val="322843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a:extLst>
              <a:ext uri="{FF2B5EF4-FFF2-40B4-BE49-F238E27FC236}">
                <a16:creationId xmlns:a16="http://schemas.microsoft.com/office/drawing/2014/main" id="{9E74FFA0-BD7C-6141-A9B3-4970B61AF1CF}"/>
              </a:ext>
            </a:extLst>
          </p:cNvPr>
          <p:cNvSpPr>
            <a:spLocks noGrp="1"/>
          </p:cNvSpPr>
          <p:nvPr>
            <p:ph type="dt" sz="half" idx="10"/>
          </p:nvPr>
        </p:nvSpPr>
        <p:spPr/>
        <p:txBody>
          <a:bodyPr/>
          <a:lstStyle>
            <a:lvl1pPr>
              <a:defRPr/>
            </a:lvl1pPr>
          </a:lstStyle>
          <a:p>
            <a:pPr>
              <a:defRPr/>
            </a:pPr>
            <a:fld id="{49C367D4-1B74-EB48-BD18-0B5DBB1F4995}" type="datetimeFigureOut">
              <a:rPr lang="en-US" altLang="es-ES"/>
              <a:pPr>
                <a:defRPr/>
              </a:pPr>
              <a:t>2/1/23</a:t>
            </a:fld>
            <a:endParaRPr lang="en-US" altLang="es-ES"/>
          </a:p>
        </p:txBody>
      </p:sp>
      <p:sp>
        <p:nvSpPr>
          <p:cNvPr id="6" name="Marcador de pie de página 4">
            <a:extLst>
              <a:ext uri="{FF2B5EF4-FFF2-40B4-BE49-F238E27FC236}">
                <a16:creationId xmlns:a16="http://schemas.microsoft.com/office/drawing/2014/main" id="{F6E76858-C025-644D-836E-2B519F4F119E}"/>
              </a:ext>
            </a:extLst>
          </p:cNvPr>
          <p:cNvSpPr>
            <a:spLocks noGrp="1"/>
          </p:cNvSpPr>
          <p:nvPr>
            <p:ph type="ftr" sz="quarter" idx="11"/>
          </p:nvPr>
        </p:nvSpPr>
        <p:spPr/>
        <p:txBody>
          <a:bodyPr/>
          <a:lstStyle>
            <a:lvl1pPr>
              <a:defRPr/>
            </a:lvl1pPr>
          </a:lstStyle>
          <a:p>
            <a:pPr>
              <a:defRPr/>
            </a:pPr>
            <a:endParaRPr lang="en-US"/>
          </a:p>
        </p:txBody>
      </p:sp>
      <p:sp>
        <p:nvSpPr>
          <p:cNvPr id="7" name="Marcador de número de diapositiva 5">
            <a:extLst>
              <a:ext uri="{FF2B5EF4-FFF2-40B4-BE49-F238E27FC236}">
                <a16:creationId xmlns:a16="http://schemas.microsoft.com/office/drawing/2014/main" id="{51D09B83-405F-6944-9935-F32F514DF2FF}"/>
              </a:ext>
            </a:extLst>
          </p:cNvPr>
          <p:cNvSpPr>
            <a:spLocks noGrp="1"/>
          </p:cNvSpPr>
          <p:nvPr>
            <p:ph type="sldNum" sz="quarter" idx="12"/>
          </p:nvPr>
        </p:nvSpPr>
        <p:spPr/>
        <p:txBody>
          <a:bodyPr/>
          <a:lstStyle>
            <a:lvl1pPr>
              <a:defRPr/>
            </a:lvl1pPr>
          </a:lstStyle>
          <a:p>
            <a:pPr>
              <a:defRPr/>
            </a:pPr>
            <a:fld id="{235883C8-FBC2-3942-82A3-9B08CCD595D5}" type="slidenum">
              <a:rPr lang="en-US" altLang="es-ES"/>
              <a:pPr>
                <a:defRPr/>
              </a:pPr>
              <a:t>‹Nº›</a:t>
            </a:fld>
            <a:endParaRPr lang="en-US" altLang="es-ES"/>
          </a:p>
        </p:txBody>
      </p:sp>
    </p:spTree>
    <p:extLst>
      <p:ext uri="{BB962C8B-B14F-4D97-AF65-F5344CB8AC3E}">
        <p14:creationId xmlns:p14="http://schemas.microsoft.com/office/powerpoint/2010/main" val="234081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a:extLst>
              <a:ext uri="{FF2B5EF4-FFF2-40B4-BE49-F238E27FC236}">
                <a16:creationId xmlns:a16="http://schemas.microsoft.com/office/drawing/2014/main" id="{D00B7864-630B-DF4E-8E93-D054A7BCC2BB}"/>
              </a:ext>
            </a:extLst>
          </p:cNvPr>
          <p:cNvSpPr>
            <a:spLocks noGrp="1"/>
          </p:cNvSpPr>
          <p:nvPr>
            <p:ph type="dt" sz="half" idx="10"/>
          </p:nvPr>
        </p:nvSpPr>
        <p:spPr/>
        <p:txBody>
          <a:bodyPr/>
          <a:lstStyle>
            <a:lvl1pPr>
              <a:defRPr/>
            </a:lvl1pPr>
          </a:lstStyle>
          <a:p>
            <a:pPr>
              <a:defRPr/>
            </a:pPr>
            <a:fld id="{E20373FA-D954-BC4A-B511-8D2844B42EBF}" type="datetimeFigureOut">
              <a:rPr lang="en-US" altLang="es-ES"/>
              <a:pPr>
                <a:defRPr/>
              </a:pPr>
              <a:t>2/1/23</a:t>
            </a:fld>
            <a:endParaRPr lang="en-US" altLang="es-ES"/>
          </a:p>
        </p:txBody>
      </p:sp>
      <p:sp>
        <p:nvSpPr>
          <p:cNvPr id="8" name="Marcador de pie de página 4">
            <a:extLst>
              <a:ext uri="{FF2B5EF4-FFF2-40B4-BE49-F238E27FC236}">
                <a16:creationId xmlns:a16="http://schemas.microsoft.com/office/drawing/2014/main" id="{1CF3694A-89C8-6549-AD38-307BFD43B102}"/>
              </a:ext>
            </a:extLst>
          </p:cNvPr>
          <p:cNvSpPr>
            <a:spLocks noGrp="1"/>
          </p:cNvSpPr>
          <p:nvPr>
            <p:ph type="ftr" sz="quarter" idx="11"/>
          </p:nvPr>
        </p:nvSpPr>
        <p:spPr/>
        <p:txBody>
          <a:bodyPr/>
          <a:lstStyle>
            <a:lvl1pPr>
              <a:defRPr/>
            </a:lvl1pPr>
          </a:lstStyle>
          <a:p>
            <a:pPr>
              <a:defRPr/>
            </a:pPr>
            <a:endParaRPr lang="en-US"/>
          </a:p>
        </p:txBody>
      </p:sp>
      <p:sp>
        <p:nvSpPr>
          <p:cNvPr id="9" name="Marcador de número de diapositiva 5">
            <a:extLst>
              <a:ext uri="{FF2B5EF4-FFF2-40B4-BE49-F238E27FC236}">
                <a16:creationId xmlns:a16="http://schemas.microsoft.com/office/drawing/2014/main" id="{B56CF601-775B-9044-91B0-F2A1A8CFD281}"/>
              </a:ext>
            </a:extLst>
          </p:cNvPr>
          <p:cNvSpPr>
            <a:spLocks noGrp="1"/>
          </p:cNvSpPr>
          <p:nvPr>
            <p:ph type="sldNum" sz="quarter" idx="12"/>
          </p:nvPr>
        </p:nvSpPr>
        <p:spPr/>
        <p:txBody>
          <a:bodyPr/>
          <a:lstStyle>
            <a:lvl1pPr>
              <a:defRPr/>
            </a:lvl1pPr>
          </a:lstStyle>
          <a:p>
            <a:pPr>
              <a:defRPr/>
            </a:pPr>
            <a:fld id="{179916CA-745A-7649-9109-67E00AC9CBDB}" type="slidenum">
              <a:rPr lang="en-US" altLang="es-ES"/>
              <a:pPr>
                <a:defRPr/>
              </a:pPr>
              <a:t>‹Nº›</a:t>
            </a:fld>
            <a:endParaRPr lang="en-US" altLang="es-ES"/>
          </a:p>
        </p:txBody>
      </p:sp>
    </p:spTree>
    <p:extLst>
      <p:ext uri="{BB962C8B-B14F-4D97-AF65-F5344CB8AC3E}">
        <p14:creationId xmlns:p14="http://schemas.microsoft.com/office/powerpoint/2010/main" val="4151684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a:extLst>
              <a:ext uri="{FF2B5EF4-FFF2-40B4-BE49-F238E27FC236}">
                <a16:creationId xmlns:a16="http://schemas.microsoft.com/office/drawing/2014/main" id="{F6C55D2E-05C7-D648-AF35-5FD4539C9590}"/>
              </a:ext>
            </a:extLst>
          </p:cNvPr>
          <p:cNvSpPr>
            <a:spLocks noGrp="1"/>
          </p:cNvSpPr>
          <p:nvPr>
            <p:ph type="dt" sz="half" idx="10"/>
          </p:nvPr>
        </p:nvSpPr>
        <p:spPr/>
        <p:txBody>
          <a:bodyPr/>
          <a:lstStyle>
            <a:lvl1pPr>
              <a:defRPr/>
            </a:lvl1pPr>
          </a:lstStyle>
          <a:p>
            <a:pPr>
              <a:defRPr/>
            </a:pPr>
            <a:fld id="{D74066CB-0ABE-F448-9728-D4A9A482EF60}" type="datetimeFigureOut">
              <a:rPr lang="en-US" altLang="es-ES"/>
              <a:pPr>
                <a:defRPr/>
              </a:pPr>
              <a:t>2/1/23</a:t>
            </a:fld>
            <a:endParaRPr lang="en-US" altLang="es-ES"/>
          </a:p>
        </p:txBody>
      </p:sp>
      <p:sp>
        <p:nvSpPr>
          <p:cNvPr id="4" name="Marcador de pie de página 4">
            <a:extLst>
              <a:ext uri="{FF2B5EF4-FFF2-40B4-BE49-F238E27FC236}">
                <a16:creationId xmlns:a16="http://schemas.microsoft.com/office/drawing/2014/main" id="{EB0C46E8-E1D6-484E-AC2C-B66359C615CE}"/>
              </a:ext>
            </a:extLst>
          </p:cNvPr>
          <p:cNvSpPr>
            <a:spLocks noGrp="1"/>
          </p:cNvSpPr>
          <p:nvPr>
            <p:ph type="ftr" sz="quarter" idx="11"/>
          </p:nvPr>
        </p:nvSpPr>
        <p:spPr/>
        <p:txBody>
          <a:bodyPr/>
          <a:lstStyle>
            <a:lvl1pPr>
              <a:defRPr/>
            </a:lvl1pPr>
          </a:lstStyle>
          <a:p>
            <a:pPr>
              <a:defRPr/>
            </a:pPr>
            <a:endParaRPr lang="en-US"/>
          </a:p>
        </p:txBody>
      </p:sp>
      <p:sp>
        <p:nvSpPr>
          <p:cNvPr id="5" name="Marcador de número de diapositiva 5">
            <a:extLst>
              <a:ext uri="{FF2B5EF4-FFF2-40B4-BE49-F238E27FC236}">
                <a16:creationId xmlns:a16="http://schemas.microsoft.com/office/drawing/2014/main" id="{A969A10B-A77C-B64E-96B5-8711D588C680}"/>
              </a:ext>
            </a:extLst>
          </p:cNvPr>
          <p:cNvSpPr>
            <a:spLocks noGrp="1"/>
          </p:cNvSpPr>
          <p:nvPr>
            <p:ph type="sldNum" sz="quarter" idx="12"/>
          </p:nvPr>
        </p:nvSpPr>
        <p:spPr/>
        <p:txBody>
          <a:bodyPr/>
          <a:lstStyle>
            <a:lvl1pPr>
              <a:defRPr/>
            </a:lvl1pPr>
          </a:lstStyle>
          <a:p>
            <a:pPr>
              <a:defRPr/>
            </a:pPr>
            <a:fld id="{145A1FAD-353C-8347-8F30-DCB0EA6E3639}" type="slidenum">
              <a:rPr lang="en-US" altLang="es-ES"/>
              <a:pPr>
                <a:defRPr/>
              </a:pPr>
              <a:t>‹Nº›</a:t>
            </a:fld>
            <a:endParaRPr lang="en-US" altLang="es-ES"/>
          </a:p>
        </p:txBody>
      </p:sp>
    </p:spTree>
    <p:extLst>
      <p:ext uri="{BB962C8B-B14F-4D97-AF65-F5344CB8AC3E}">
        <p14:creationId xmlns:p14="http://schemas.microsoft.com/office/powerpoint/2010/main" val="164654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05A1BFDA-EB63-504C-9706-05192F1C936E}"/>
              </a:ext>
            </a:extLst>
          </p:cNvPr>
          <p:cNvSpPr>
            <a:spLocks noGrp="1"/>
          </p:cNvSpPr>
          <p:nvPr>
            <p:ph type="dt" sz="half" idx="10"/>
          </p:nvPr>
        </p:nvSpPr>
        <p:spPr/>
        <p:txBody>
          <a:bodyPr/>
          <a:lstStyle>
            <a:lvl1pPr>
              <a:defRPr/>
            </a:lvl1pPr>
          </a:lstStyle>
          <a:p>
            <a:pPr>
              <a:defRPr/>
            </a:pPr>
            <a:fld id="{42562CE6-497E-2D40-8574-251DC21B93F9}" type="datetimeFigureOut">
              <a:rPr lang="en-US" altLang="es-ES"/>
              <a:pPr>
                <a:defRPr/>
              </a:pPr>
              <a:t>2/1/23</a:t>
            </a:fld>
            <a:endParaRPr lang="en-US" altLang="es-ES"/>
          </a:p>
        </p:txBody>
      </p:sp>
      <p:sp>
        <p:nvSpPr>
          <p:cNvPr id="3" name="Marcador de pie de página 4">
            <a:extLst>
              <a:ext uri="{FF2B5EF4-FFF2-40B4-BE49-F238E27FC236}">
                <a16:creationId xmlns:a16="http://schemas.microsoft.com/office/drawing/2014/main" id="{3E3CB9AE-D200-A14F-BA34-A76CD6C9AA86}"/>
              </a:ext>
            </a:extLst>
          </p:cNvPr>
          <p:cNvSpPr>
            <a:spLocks noGrp="1"/>
          </p:cNvSpPr>
          <p:nvPr>
            <p:ph type="ftr" sz="quarter" idx="11"/>
          </p:nvPr>
        </p:nvSpPr>
        <p:spPr/>
        <p:txBody>
          <a:bodyPr/>
          <a:lstStyle>
            <a:lvl1pPr>
              <a:defRPr/>
            </a:lvl1pPr>
          </a:lstStyle>
          <a:p>
            <a:pPr>
              <a:defRPr/>
            </a:pPr>
            <a:endParaRPr lang="en-US"/>
          </a:p>
        </p:txBody>
      </p:sp>
      <p:sp>
        <p:nvSpPr>
          <p:cNvPr id="4" name="Marcador de número de diapositiva 5">
            <a:extLst>
              <a:ext uri="{FF2B5EF4-FFF2-40B4-BE49-F238E27FC236}">
                <a16:creationId xmlns:a16="http://schemas.microsoft.com/office/drawing/2014/main" id="{85609155-2BB9-D84A-A375-3021BC819508}"/>
              </a:ext>
            </a:extLst>
          </p:cNvPr>
          <p:cNvSpPr>
            <a:spLocks noGrp="1"/>
          </p:cNvSpPr>
          <p:nvPr>
            <p:ph type="sldNum" sz="quarter" idx="12"/>
          </p:nvPr>
        </p:nvSpPr>
        <p:spPr/>
        <p:txBody>
          <a:bodyPr/>
          <a:lstStyle>
            <a:lvl1pPr>
              <a:defRPr/>
            </a:lvl1pPr>
          </a:lstStyle>
          <a:p>
            <a:pPr>
              <a:defRPr/>
            </a:pPr>
            <a:fld id="{067D7910-C485-E448-8120-D12FB944D967}" type="slidenum">
              <a:rPr lang="en-US" altLang="es-ES"/>
              <a:pPr>
                <a:defRPr/>
              </a:pPr>
              <a:t>‹Nº›</a:t>
            </a:fld>
            <a:endParaRPr lang="en-US" altLang="es-ES"/>
          </a:p>
        </p:txBody>
      </p:sp>
    </p:spTree>
    <p:extLst>
      <p:ext uri="{BB962C8B-B14F-4D97-AF65-F5344CB8AC3E}">
        <p14:creationId xmlns:p14="http://schemas.microsoft.com/office/powerpoint/2010/main" val="933297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0C1C282E-83A3-0640-BDEC-E1BEA56A5EB6}"/>
              </a:ext>
            </a:extLst>
          </p:cNvPr>
          <p:cNvSpPr>
            <a:spLocks noGrp="1"/>
          </p:cNvSpPr>
          <p:nvPr>
            <p:ph type="dt" sz="half" idx="10"/>
          </p:nvPr>
        </p:nvSpPr>
        <p:spPr/>
        <p:txBody>
          <a:bodyPr/>
          <a:lstStyle>
            <a:lvl1pPr>
              <a:defRPr/>
            </a:lvl1pPr>
          </a:lstStyle>
          <a:p>
            <a:pPr>
              <a:defRPr/>
            </a:pPr>
            <a:fld id="{37729CCC-9FC6-844D-881F-B6EBAD310D55}" type="datetimeFigureOut">
              <a:rPr lang="en-US" altLang="es-ES"/>
              <a:pPr>
                <a:defRPr/>
              </a:pPr>
              <a:t>2/1/23</a:t>
            </a:fld>
            <a:endParaRPr lang="en-US" altLang="es-ES"/>
          </a:p>
        </p:txBody>
      </p:sp>
      <p:sp>
        <p:nvSpPr>
          <p:cNvPr id="6" name="Marcador de pie de página 4">
            <a:extLst>
              <a:ext uri="{FF2B5EF4-FFF2-40B4-BE49-F238E27FC236}">
                <a16:creationId xmlns:a16="http://schemas.microsoft.com/office/drawing/2014/main" id="{011267A0-69DC-B248-A9E0-F33BB3516FD3}"/>
              </a:ext>
            </a:extLst>
          </p:cNvPr>
          <p:cNvSpPr>
            <a:spLocks noGrp="1"/>
          </p:cNvSpPr>
          <p:nvPr>
            <p:ph type="ftr" sz="quarter" idx="11"/>
          </p:nvPr>
        </p:nvSpPr>
        <p:spPr/>
        <p:txBody>
          <a:bodyPr/>
          <a:lstStyle>
            <a:lvl1pPr>
              <a:defRPr/>
            </a:lvl1pPr>
          </a:lstStyle>
          <a:p>
            <a:pPr>
              <a:defRPr/>
            </a:pPr>
            <a:endParaRPr lang="en-US"/>
          </a:p>
        </p:txBody>
      </p:sp>
      <p:sp>
        <p:nvSpPr>
          <p:cNvPr id="7" name="Marcador de número de diapositiva 5">
            <a:extLst>
              <a:ext uri="{FF2B5EF4-FFF2-40B4-BE49-F238E27FC236}">
                <a16:creationId xmlns:a16="http://schemas.microsoft.com/office/drawing/2014/main" id="{85E36C21-1DE9-BA4D-83E8-7FE8FB6178C9}"/>
              </a:ext>
            </a:extLst>
          </p:cNvPr>
          <p:cNvSpPr>
            <a:spLocks noGrp="1"/>
          </p:cNvSpPr>
          <p:nvPr>
            <p:ph type="sldNum" sz="quarter" idx="12"/>
          </p:nvPr>
        </p:nvSpPr>
        <p:spPr/>
        <p:txBody>
          <a:bodyPr/>
          <a:lstStyle>
            <a:lvl1pPr>
              <a:defRPr/>
            </a:lvl1pPr>
          </a:lstStyle>
          <a:p>
            <a:pPr>
              <a:defRPr/>
            </a:pPr>
            <a:fld id="{23481259-AA7F-6441-9C74-D2DB158E69D3}" type="slidenum">
              <a:rPr lang="en-US" altLang="es-ES"/>
              <a:pPr>
                <a:defRPr/>
              </a:pPr>
              <a:t>‹Nº›</a:t>
            </a:fld>
            <a:endParaRPr lang="en-US" altLang="es-ES"/>
          </a:p>
        </p:txBody>
      </p:sp>
    </p:spTree>
    <p:extLst>
      <p:ext uri="{BB962C8B-B14F-4D97-AF65-F5344CB8AC3E}">
        <p14:creationId xmlns:p14="http://schemas.microsoft.com/office/powerpoint/2010/main" val="760444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s-ES" noProof="0"/>
              <a:t>Haga clic en el icono para agregar una imagen</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67131061-0A29-C04B-A053-BD2C1B220C55}"/>
              </a:ext>
            </a:extLst>
          </p:cNvPr>
          <p:cNvSpPr>
            <a:spLocks noGrp="1"/>
          </p:cNvSpPr>
          <p:nvPr>
            <p:ph type="dt" sz="half" idx="10"/>
          </p:nvPr>
        </p:nvSpPr>
        <p:spPr/>
        <p:txBody>
          <a:bodyPr/>
          <a:lstStyle>
            <a:lvl1pPr>
              <a:defRPr/>
            </a:lvl1pPr>
          </a:lstStyle>
          <a:p>
            <a:pPr>
              <a:defRPr/>
            </a:pPr>
            <a:fld id="{367E02CF-8E30-E34A-90D3-EEE7910D91C6}" type="datetimeFigureOut">
              <a:rPr lang="en-US" altLang="es-ES"/>
              <a:pPr>
                <a:defRPr/>
              </a:pPr>
              <a:t>2/1/23</a:t>
            </a:fld>
            <a:endParaRPr lang="en-US" altLang="es-ES"/>
          </a:p>
        </p:txBody>
      </p:sp>
      <p:sp>
        <p:nvSpPr>
          <p:cNvPr id="6" name="Marcador de pie de página 4">
            <a:extLst>
              <a:ext uri="{FF2B5EF4-FFF2-40B4-BE49-F238E27FC236}">
                <a16:creationId xmlns:a16="http://schemas.microsoft.com/office/drawing/2014/main" id="{076627E8-F206-8F43-9A8E-EC3E37984ECB}"/>
              </a:ext>
            </a:extLst>
          </p:cNvPr>
          <p:cNvSpPr>
            <a:spLocks noGrp="1"/>
          </p:cNvSpPr>
          <p:nvPr>
            <p:ph type="ftr" sz="quarter" idx="11"/>
          </p:nvPr>
        </p:nvSpPr>
        <p:spPr/>
        <p:txBody>
          <a:bodyPr/>
          <a:lstStyle>
            <a:lvl1pPr>
              <a:defRPr/>
            </a:lvl1pPr>
          </a:lstStyle>
          <a:p>
            <a:pPr>
              <a:defRPr/>
            </a:pPr>
            <a:endParaRPr lang="en-US"/>
          </a:p>
        </p:txBody>
      </p:sp>
      <p:sp>
        <p:nvSpPr>
          <p:cNvPr id="7" name="Marcador de número de diapositiva 5">
            <a:extLst>
              <a:ext uri="{FF2B5EF4-FFF2-40B4-BE49-F238E27FC236}">
                <a16:creationId xmlns:a16="http://schemas.microsoft.com/office/drawing/2014/main" id="{70B976E6-7FA5-E54B-8C6B-681248851797}"/>
              </a:ext>
            </a:extLst>
          </p:cNvPr>
          <p:cNvSpPr>
            <a:spLocks noGrp="1"/>
          </p:cNvSpPr>
          <p:nvPr>
            <p:ph type="sldNum" sz="quarter" idx="12"/>
          </p:nvPr>
        </p:nvSpPr>
        <p:spPr/>
        <p:txBody>
          <a:bodyPr/>
          <a:lstStyle>
            <a:lvl1pPr>
              <a:defRPr/>
            </a:lvl1pPr>
          </a:lstStyle>
          <a:p>
            <a:pPr>
              <a:defRPr/>
            </a:pPr>
            <a:fld id="{693CE893-7751-A445-8A7C-A05058964724}" type="slidenum">
              <a:rPr lang="en-US" altLang="es-ES"/>
              <a:pPr>
                <a:defRPr/>
              </a:pPr>
              <a:t>‹Nº›</a:t>
            </a:fld>
            <a:endParaRPr lang="en-US" altLang="es-ES"/>
          </a:p>
        </p:txBody>
      </p:sp>
    </p:spTree>
    <p:extLst>
      <p:ext uri="{BB962C8B-B14F-4D97-AF65-F5344CB8AC3E}">
        <p14:creationId xmlns:p14="http://schemas.microsoft.com/office/powerpoint/2010/main" val="245526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8ADC7644-542A-984D-B828-91E29F7B8239}"/>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Marcador de texto 2">
            <a:extLst>
              <a:ext uri="{FF2B5EF4-FFF2-40B4-BE49-F238E27FC236}">
                <a16:creationId xmlns:a16="http://schemas.microsoft.com/office/drawing/2014/main" id="{362C3869-4F69-E347-BF94-5EC43FC4A42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Marcador de fecha 3">
            <a:extLst>
              <a:ext uri="{FF2B5EF4-FFF2-40B4-BE49-F238E27FC236}">
                <a16:creationId xmlns:a16="http://schemas.microsoft.com/office/drawing/2014/main" id="{BDD01636-7301-6B47-96B1-B3BA97EF0FC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DA68CB18-9A19-B343-9DBF-B4B9435B2E86}" type="datetimeFigureOut">
              <a:rPr lang="en-US" altLang="es-ES"/>
              <a:pPr>
                <a:defRPr/>
              </a:pPr>
              <a:t>2/1/23</a:t>
            </a:fld>
            <a:endParaRPr lang="en-US" altLang="es-ES"/>
          </a:p>
        </p:txBody>
      </p:sp>
      <p:sp>
        <p:nvSpPr>
          <p:cNvPr id="5" name="Marcador de pie de página 4">
            <a:extLst>
              <a:ext uri="{FF2B5EF4-FFF2-40B4-BE49-F238E27FC236}">
                <a16:creationId xmlns:a16="http://schemas.microsoft.com/office/drawing/2014/main" id="{B2B0F42D-A47F-AC46-A339-DC396A4346F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Marcador de número de diapositiva 5">
            <a:extLst>
              <a:ext uri="{FF2B5EF4-FFF2-40B4-BE49-F238E27FC236}">
                <a16:creationId xmlns:a16="http://schemas.microsoft.com/office/drawing/2014/main" id="{5A804884-FFD3-F54C-82E6-7F449C4D826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8D42AE4C-35E6-2A4F-8E41-1E00CBADA151}" type="slidenum">
              <a:rPr lang="en-US" altLang="es-ES"/>
              <a:pPr>
                <a:defRPr/>
              </a:pPr>
              <a:t>‹Nº›</a:t>
            </a:fld>
            <a:endParaRPr lang="en-US" altLang="es-E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Lst>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a:extLst>
              <a:ext uri="{FF2B5EF4-FFF2-40B4-BE49-F238E27FC236}">
                <a16:creationId xmlns:a16="http://schemas.microsoft.com/office/drawing/2014/main" id="{4B2D470A-A236-154A-983D-67C3162A3A21}"/>
              </a:ext>
            </a:extLst>
          </p:cNvPr>
          <p:cNvSpPr>
            <a:spLocks noGrp="1"/>
          </p:cNvSpPr>
          <p:nvPr>
            <p:ph type="ctrTitle"/>
          </p:nvPr>
        </p:nvSpPr>
        <p:spPr>
          <a:xfrm>
            <a:off x="1189038" y="501650"/>
            <a:ext cx="6762750" cy="1470025"/>
          </a:xfrm>
        </p:spPr>
        <p:txBody>
          <a:bodyPr rtlCol="0">
            <a:normAutofit/>
          </a:bodyPr>
          <a:lstStyle/>
          <a:p>
            <a:pPr eaLnBrk="1" fontAlgn="auto" hangingPunct="1">
              <a:spcAft>
                <a:spcPts val="0"/>
              </a:spcAft>
              <a:buClr>
                <a:schemeClr val="accent6">
                  <a:lumMod val="75000"/>
                </a:schemeClr>
              </a:buClr>
              <a:defRPr/>
            </a:pPr>
            <a:endParaRPr lang="es-ES" dirty="0">
              <a:ea typeface="MS PGothic" charset="0"/>
            </a:endParaRPr>
          </a:p>
        </p:txBody>
      </p:sp>
      <p:sp>
        <p:nvSpPr>
          <p:cNvPr id="14338" name="Subtítulo 2">
            <a:extLst>
              <a:ext uri="{FF2B5EF4-FFF2-40B4-BE49-F238E27FC236}">
                <a16:creationId xmlns:a16="http://schemas.microsoft.com/office/drawing/2014/main" id="{35B6656D-C9B0-4440-BD49-70DB1C775EF9}"/>
              </a:ext>
            </a:extLst>
          </p:cNvPr>
          <p:cNvSpPr>
            <a:spLocks noGrp="1" noChangeArrowheads="1"/>
          </p:cNvSpPr>
          <p:nvPr>
            <p:ph type="subTitle" idx="1"/>
          </p:nvPr>
        </p:nvSpPr>
        <p:spPr>
          <a:xfrm>
            <a:off x="5772150" y="3302000"/>
            <a:ext cx="3135313" cy="2632075"/>
          </a:xfrm>
        </p:spPr>
        <p:txBody>
          <a:bodyPr/>
          <a:lstStyle/>
          <a:p>
            <a:pPr eaLnBrk="1" hangingPunct="1">
              <a:lnSpc>
                <a:spcPct val="80000"/>
              </a:lnSpc>
            </a:pPr>
            <a:endParaRPr lang="es-ES" altLang="es-ES" sz="2600"/>
          </a:p>
          <a:p>
            <a:pPr eaLnBrk="1" hangingPunct="1">
              <a:lnSpc>
                <a:spcPct val="80000"/>
              </a:lnSpc>
            </a:pPr>
            <a:r>
              <a:rPr lang="es-ES" altLang="es-ES" sz="3000"/>
              <a:t>Oración Viernes 5 de febrero</a:t>
            </a:r>
          </a:p>
          <a:p>
            <a:pPr eaLnBrk="1" hangingPunct="1">
              <a:lnSpc>
                <a:spcPct val="80000"/>
              </a:lnSpc>
            </a:pPr>
            <a:endParaRPr lang="es-ES" altLang="es-ES" sz="2600"/>
          </a:p>
          <a:p>
            <a:pPr eaLnBrk="1" hangingPunct="1">
              <a:lnSpc>
                <a:spcPct val="80000"/>
              </a:lnSpc>
            </a:pPr>
            <a:r>
              <a:rPr lang="es-ES" altLang="es-ES"/>
              <a:t>Curso escolar 2022-2023</a:t>
            </a:r>
          </a:p>
        </p:txBody>
      </p:sp>
      <p:pic>
        <p:nvPicPr>
          <p:cNvPr id="2" name="Imagen 1" descr="Captura de Pantalla 2022-09-01 a les 13.11.19.png">
            <a:extLst>
              <a:ext uri="{FF2B5EF4-FFF2-40B4-BE49-F238E27FC236}">
                <a16:creationId xmlns:a16="http://schemas.microsoft.com/office/drawing/2014/main" id="{C8D95C5D-5E75-024F-847C-B6036A21E02A}"/>
              </a:ext>
            </a:extLst>
          </p:cNvPr>
          <p:cNvPicPr>
            <a:picLocks noChangeAspect="1"/>
          </p:cNvPicPr>
          <p:nvPr/>
        </p:nvPicPr>
        <p:blipFill>
          <a:blip r:embed="rId2"/>
          <a:stretch>
            <a:fillRect/>
          </a:stretch>
        </p:blipFill>
        <p:spPr>
          <a:xfrm>
            <a:off x="0" y="338666"/>
            <a:ext cx="5838855" cy="5455408"/>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ítulo 1">
            <a:extLst>
              <a:ext uri="{FF2B5EF4-FFF2-40B4-BE49-F238E27FC236}">
                <a16:creationId xmlns:a16="http://schemas.microsoft.com/office/drawing/2014/main" id="{FBCA49D6-CD8C-324A-B94B-60442CC314F1}"/>
              </a:ext>
            </a:extLst>
          </p:cNvPr>
          <p:cNvSpPr>
            <a:spLocks noGrp="1" noChangeArrowheads="1"/>
          </p:cNvSpPr>
          <p:nvPr>
            <p:ph type="title"/>
          </p:nvPr>
        </p:nvSpPr>
        <p:spPr/>
        <p:txBody>
          <a:bodyPr/>
          <a:lstStyle/>
          <a:p>
            <a:pPr eaLnBrk="1" hangingPunct="1"/>
            <a:r>
              <a:rPr lang="es-ES" altLang="es-ES"/>
              <a:t>Nos unimos en la oración</a:t>
            </a:r>
          </a:p>
        </p:txBody>
      </p:sp>
      <p:sp>
        <p:nvSpPr>
          <p:cNvPr id="23554" name="Marcador de contenido 2">
            <a:extLst>
              <a:ext uri="{FF2B5EF4-FFF2-40B4-BE49-F238E27FC236}">
                <a16:creationId xmlns:a16="http://schemas.microsoft.com/office/drawing/2014/main" id="{8DA31CCF-6E00-FD4D-8946-E6CC0349C189}"/>
              </a:ext>
            </a:extLst>
          </p:cNvPr>
          <p:cNvSpPr>
            <a:spLocks noGrp="1" noChangeArrowheads="1"/>
          </p:cNvSpPr>
          <p:nvPr>
            <p:ph sz="quarter" idx="13"/>
          </p:nvPr>
        </p:nvSpPr>
        <p:spPr>
          <a:xfrm>
            <a:off x="868363" y="1943100"/>
            <a:ext cx="6972300" cy="914400"/>
          </a:xfrm>
        </p:spPr>
        <p:txBody>
          <a:bodyPr/>
          <a:lstStyle/>
          <a:p>
            <a:pPr eaLnBrk="1" hangingPunct="1"/>
            <a:r>
              <a:rPr lang="es-ES" altLang="es-ES"/>
              <a:t>Rezando el Padrenuestro.</a:t>
            </a:r>
          </a:p>
        </p:txBody>
      </p:sp>
      <p:pic>
        <p:nvPicPr>
          <p:cNvPr id="23555" name="Imagen 3">
            <a:extLst>
              <a:ext uri="{FF2B5EF4-FFF2-40B4-BE49-F238E27FC236}">
                <a16:creationId xmlns:a16="http://schemas.microsoft.com/office/drawing/2014/main" id="{D29F102B-3018-EA42-A731-33905BEBD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2543175"/>
            <a:ext cx="604996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ítulo 1">
            <a:extLst>
              <a:ext uri="{FF2B5EF4-FFF2-40B4-BE49-F238E27FC236}">
                <a16:creationId xmlns:a16="http://schemas.microsoft.com/office/drawing/2014/main" id="{FCD69C6A-2C2A-6240-A352-15DD9C6F2C73}"/>
              </a:ext>
            </a:extLst>
          </p:cNvPr>
          <p:cNvSpPr>
            <a:spLocks noGrp="1" noChangeArrowheads="1"/>
          </p:cNvSpPr>
          <p:nvPr>
            <p:ph type="title"/>
          </p:nvPr>
        </p:nvSpPr>
        <p:spPr/>
        <p:txBody>
          <a:bodyPr/>
          <a:lstStyle/>
          <a:p>
            <a:endParaRPr lang="es-ES" altLang="es-ES"/>
          </a:p>
        </p:txBody>
      </p:sp>
      <p:pic>
        <p:nvPicPr>
          <p:cNvPr id="15362" name="Marcador de contenido 3">
            <a:extLst>
              <a:ext uri="{FF2B5EF4-FFF2-40B4-BE49-F238E27FC236}">
                <a16:creationId xmlns:a16="http://schemas.microsoft.com/office/drawing/2014/main" id="{EAC4681F-6158-8648-8EEA-E23EC27B70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12925" y="9525"/>
            <a:ext cx="5684838" cy="684847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ítulo 1">
            <a:extLst>
              <a:ext uri="{FF2B5EF4-FFF2-40B4-BE49-F238E27FC236}">
                <a16:creationId xmlns:a16="http://schemas.microsoft.com/office/drawing/2014/main" id="{6B8ADE6D-D12E-D64C-A052-455F35E82AB2}"/>
              </a:ext>
            </a:extLst>
          </p:cNvPr>
          <p:cNvSpPr>
            <a:spLocks noGrp="1" noChangeArrowheads="1"/>
          </p:cNvSpPr>
          <p:nvPr>
            <p:ph type="title"/>
          </p:nvPr>
        </p:nvSpPr>
        <p:spPr>
          <a:xfrm>
            <a:off x="514350" y="-350838"/>
            <a:ext cx="8621713" cy="1325563"/>
          </a:xfrm>
        </p:spPr>
        <p:txBody>
          <a:bodyPr/>
          <a:lstStyle/>
          <a:p>
            <a:r>
              <a:rPr lang="es-ES" altLang="es-ES">
                <a:solidFill>
                  <a:srgbClr val="00B050"/>
                </a:solidFill>
              </a:rPr>
              <a:t>“Vosotros sois la luz del mundo” (Mateo 5, 13-16)</a:t>
            </a:r>
          </a:p>
        </p:txBody>
      </p:sp>
      <p:sp>
        <p:nvSpPr>
          <p:cNvPr id="3" name="Marcador de contenido 2">
            <a:extLst>
              <a:ext uri="{FF2B5EF4-FFF2-40B4-BE49-F238E27FC236}">
                <a16:creationId xmlns:a16="http://schemas.microsoft.com/office/drawing/2014/main" id="{9DF09486-888F-784D-B803-CB240339AF3B}"/>
              </a:ext>
            </a:extLst>
          </p:cNvPr>
          <p:cNvSpPr>
            <a:spLocks noGrp="1"/>
          </p:cNvSpPr>
          <p:nvPr>
            <p:ph idx="1"/>
          </p:nvPr>
        </p:nvSpPr>
        <p:spPr>
          <a:xfrm>
            <a:off x="820738" y="639763"/>
            <a:ext cx="8008937" cy="6218237"/>
          </a:xfrm>
        </p:spPr>
        <p:txBody>
          <a:bodyPr/>
          <a:lstStyle/>
          <a:p>
            <a:pPr marL="0" indent="0">
              <a:buFont typeface="Arial" panose="020B0604020202020204" pitchFamily="34" charset="0"/>
              <a:buNone/>
              <a:defRPr/>
            </a:pPr>
            <a:r>
              <a:rPr lang="es-ES" sz="2800" dirty="0">
                <a:cs typeface="Calibri" panose="020F0502020204030204" pitchFamily="34" charset="0"/>
              </a:rPr>
              <a:t>En aquel tiempo, dijo Jesús a sus discípulos:</a:t>
            </a:r>
          </a:p>
          <a:p>
            <a:pPr marL="0" indent="0" algn="just">
              <a:buFont typeface="Arial" panose="020B0604020202020204" pitchFamily="34" charset="0"/>
              <a:buNone/>
              <a:defRPr/>
            </a:pPr>
            <a:br>
              <a:rPr lang="es-ES" sz="2800" dirty="0">
                <a:cs typeface="Calibri" panose="020F0502020204030204" pitchFamily="34" charset="0"/>
              </a:rPr>
            </a:br>
            <a:r>
              <a:rPr lang="es-ES" sz="2800" dirty="0">
                <a:cs typeface="Calibri" panose="020F0502020204030204" pitchFamily="34" charset="0"/>
              </a:rPr>
              <a:t>Vosotros sois la sal de la tierra. Pero si la sal se vuelve sosa, ¿con qué la salarán? No sirve más que para tirarla fuera y que la pise la gente.</a:t>
            </a:r>
          </a:p>
          <a:p>
            <a:pPr marL="0" indent="0" algn="just">
              <a:buFont typeface="Arial" panose="020B0604020202020204" pitchFamily="34" charset="0"/>
              <a:buNone/>
              <a:defRPr/>
            </a:pPr>
            <a:br>
              <a:rPr lang="es-ES" sz="2800" dirty="0">
                <a:cs typeface="Calibri" panose="020F0502020204030204" pitchFamily="34" charset="0"/>
              </a:rPr>
            </a:br>
            <a:r>
              <a:rPr lang="es-ES" sz="2800" dirty="0">
                <a:cs typeface="Calibri" panose="020F0502020204030204" pitchFamily="34" charset="0"/>
              </a:rPr>
              <a:t>Vosotros sois la luz del mundo. No se puede ocultar una ciudad puesta en lo alto de un monte. Tampoco se enciende una lámpara para meterla debajo del celemín, sino para ponerla en el candelera y que alumbre a todos los de casa.</a:t>
            </a:r>
          </a:p>
          <a:p>
            <a:pPr marL="0" indent="0" algn="just">
              <a:buFont typeface="Arial" panose="020B0604020202020204" pitchFamily="34" charset="0"/>
              <a:buNone/>
              <a:defRPr/>
            </a:pPr>
            <a:br>
              <a:rPr lang="es-ES" sz="2800" dirty="0">
                <a:cs typeface="Calibri" panose="020F0502020204030204" pitchFamily="34" charset="0"/>
              </a:rPr>
            </a:br>
            <a:r>
              <a:rPr lang="es-ES" sz="2800" dirty="0">
                <a:cs typeface="Calibri" panose="020F0502020204030204" pitchFamily="34" charset="0"/>
              </a:rPr>
              <a:t>Brille así vuestra luz ante los hombres, para que vean vuestras buenas obras y den gloria a vuestro Padre que está en los cielos.</a:t>
            </a:r>
          </a:p>
          <a:p>
            <a:pPr>
              <a:defRPr/>
            </a:pPr>
            <a:br>
              <a:rPr lang="es-ES" sz="2800" dirty="0">
                <a:cs typeface="Calibri" panose="020F0502020204030204" pitchFamily="34" charset="0"/>
              </a:rPr>
            </a:br>
            <a:endParaRPr lang="es-ES" sz="2800" dirty="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ítulo 1">
            <a:extLst>
              <a:ext uri="{FF2B5EF4-FFF2-40B4-BE49-F238E27FC236}">
                <a16:creationId xmlns:a16="http://schemas.microsoft.com/office/drawing/2014/main" id="{24E98CDB-0275-3F4F-B0C8-1119EF52061F}"/>
              </a:ext>
            </a:extLst>
          </p:cNvPr>
          <p:cNvSpPr>
            <a:spLocks noGrp="1" noChangeArrowheads="1"/>
          </p:cNvSpPr>
          <p:nvPr>
            <p:ph type="title"/>
          </p:nvPr>
        </p:nvSpPr>
        <p:spPr>
          <a:xfrm>
            <a:off x="628650" y="365125"/>
            <a:ext cx="7886700" cy="625475"/>
          </a:xfrm>
        </p:spPr>
        <p:txBody>
          <a:bodyPr/>
          <a:lstStyle/>
          <a:p>
            <a:r>
              <a:rPr lang="es-ES" altLang="es-ES" sz="3200">
                <a:solidFill>
                  <a:srgbClr val="00B050"/>
                </a:solidFill>
                <a:latin typeface="Calibri" panose="020F0502020204030204" pitchFamily="34" charset="0"/>
                <a:ea typeface="Calibri" panose="020F0502020204030204" pitchFamily="34" charset="0"/>
                <a:cs typeface="Calibri" panose="020F0502020204030204" pitchFamily="34" charset="0"/>
              </a:rPr>
              <a:t>                             REFLEXIÓN</a:t>
            </a:r>
          </a:p>
        </p:txBody>
      </p:sp>
      <p:sp>
        <p:nvSpPr>
          <p:cNvPr id="17410" name="Marcador de contenido 2">
            <a:extLst>
              <a:ext uri="{FF2B5EF4-FFF2-40B4-BE49-F238E27FC236}">
                <a16:creationId xmlns:a16="http://schemas.microsoft.com/office/drawing/2014/main" id="{4AC1A3B2-7948-4D4A-A490-DD846184D90B}"/>
              </a:ext>
            </a:extLst>
          </p:cNvPr>
          <p:cNvSpPr>
            <a:spLocks noGrp="1" noChangeArrowheads="1"/>
          </p:cNvSpPr>
          <p:nvPr>
            <p:ph idx="1"/>
          </p:nvPr>
        </p:nvSpPr>
        <p:spPr>
          <a:xfrm>
            <a:off x="628650" y="990600"/>
            <a:ext cx="7886700" cy="2879725"/>
          </a:xfrm>
        </p:spPr>
        <p:txBody>
          <a:bodyPr/>
          <a:lstStyle/>
          <a:p>
            <a:r>
              <a:rPr lang="es-ES" altLang="es-ES">
                <a:ea typeface="Calibri" panose="020F0502020204030204" pitchFamily="34" charset="0"/>
                <a:cs typeface="Calibri" panose="020F0502020204030204" pitchFamily="34" charset="0"/>
              </a:rPr>
              <a:t>El Evangelio de hoy nos dice nos dice que no vale de nada tener sal en nuestra casa si no la echamos a la comida, porque entonces la comida estará sosa. Ni tampoco sirve de nada tener en casa luces y tenerlas siempre apagadas porque entonces estaremos a oscuras. </a:t>
            </a:r>
          </a:p>
          <a:p>
            <a:r>
              <a:rPr lang="es-ES" altLang="es-ES">
                <a:ea typeface="Calibri" panose="020F0502020204030204" pitchFamily="34" charset="0"/>
                <a:cs typeface="Calibri" panose="020F0502020204030204" pitchFamily="34" charset="0"/>
              </a:rPr>
              <a:t>El Evangelio nos dice que es importante que usemos la sal y la luz y sobre todo que nosotros, los cristianos, somos la sal y la luz de este mundo.</a:t>
            </a:r>
            <a:br>
              <a:rPr lang="es-ES" altLang="es-ES">
                <a:ea typeface="Calibri" panose="020F0502020204030204" pitchFamily="34" charset="0"/>
                <a:cs typeface="Calibri" panose="020F0502020204030204" pitchFamily="34" charset="0"/>
              </a:rPr>
            </a:br>
            <a:r>
              <a:rPr lang="es-ES" altLang="es-ES">
                <a:ea typeface="Calibri" panose="020F0502020204030204" pitchFamily="34" charset="0"/>
                <a:cs typeface="Calibri" panose="020F0502020204030204" pitchFamily="34" charset="0"/>
              </a:rPr>
              <a:t>Nosotros podemos dar luz y ser la pizca de sal que hace que las cosas se vean más claras y que nos sepan mucho mejor.</a:t>
            </a:r>
          </a:p>
        </p:txBody>
      </p:sp>
      <p:pic>
        <p:nvPicPr>
          <p:cNvPr id="4" name="Imagen 3">
            <a:extLst>
              <a:ext uri="{FF2B5EF4-FFF2-40B4-BE49-F238E27FC236}">
                <a16:creationId xmlns:a16="http://schemas.microsoft.com/office/drawing/2014/main" id="{C7AF33B9-C28A-4740-A2A6-CB0E7725A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70325"/>
            <a:ext cx="457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F93982B-2E3C-D94C-80E1-3F36DF9EC7CE}"/>
              </a:ext>
            </a:extLst>
          </p:cNvPr>
          <p:cNvSpPr>
            <a:spLocks noGrp="1"/>
          </p:cNvSpPr>
          <p:nvPr>
            <p:ph idx="1"/>
          </p:nvPr>
        </p:nvSpPr>
        <p:spPr>
          <a:xfrm>
            <a:off x="609600" y="411163"/>
            <a:ext cx="7905750" cy="777875"/>
          </a:xfrm>
        </p:spPr>
        <p:txBody>
          <a:bodyPr/>
          <a:lstStyle/>
          <a:p>
            <a:pPr marL="0" indent="0">
              <a:buFont typeface="Arial" panose="020B0604020202020204" pitchFamily="34" charset="0"/>
              <a:buNone/>
              <a:defRPr/>
            </a:pPr>
            <a:r>
              <a:rPr lang="es-ES" sz="2400" dirty="0">
                <a:cs typeface="Calibri" panose="020F0502020204030204" pitchFamily="34" charset="0"/>
              </a:rPr>
              <a:t>Dios no nos pide que solucionemos “el problema” del hambre, de la pobreza, de la guerra… porque esto supera nuestras posibilidades.</a:t>
            </a:r>
          </a:p>
          <a:p>
            <a:pPr>
              <a:defRPr/>
            </a:pPr>
            <a:endParaRPr lang="es-ES" dirty="0"/>
          </a:p>
        </p:txBody>
      </p:sp>
      <p:sp>
        <p:nvSpPr>
          <p:cNvPr id="18434" name="Rectángulo 3">
            <a:extLst>
              <a:ext uri="{FF2B5EF4-FFF2-40B4-BE49-F238E27FC236}">
                <a16:creationId xmlns:a16="http://schemas.microsoft.com/office/drawing/2014/main" id="{9F4BDCEE-ECC2-B44F-A09A-7E5D4C22D8ED}"/>
              </a:ext>
            </a:extLst>
          </p:cNvPr>
          <p:cNvSpPr>
            <a:spLocks noChangeArrowheads="1"/>
          </p:cNvSpPr>
          <p:nvPr/>
        </p:nvSpPr>
        <p:spPr bwMode="auto">
          <a:xfrm>
            <a:off x="822325" y="2290763"/>
            <a:ext cx="7905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s-ES" altLang="es-ES" sz="2400">
                <a:solidFill>
                  <a:srgbClr val="000000"/>
                </a:solidFill>
                <a:ea typeface="Calibri" panose="020F0502020204030204" pitchFamily="34" charset="0"/>
                <a:cs typeface="Calibri" panose="020F0502020204030204" pitchFamily="34" charset="0"/>
              </a:rPr>
              <a:t>.</a:t>
            </a:r>
            <a:br>
              <a:rPr lang="es-ES" altLang="es-ES" sz="2400">
                <a:ea typeface="Calibri" panose="020F0502020204030204" pitchFamily="34" charset="0"/>
                <a:cs typeface="Calibri" panose="020F0502020204030204" pitchFamily="34" charset="0"/>
              </a:rPr>
            </a:br>
            <a:endParaRPr lang="es-ES" altLang="es-ES" sz="2400">
              <a:ea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8CFBC284-E690-0047-8955-512B93084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75" y="1189038"/>
            <a:ext cx="3863975"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9F97DB60-FCEE-3746-8C08-3FB25A28A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46288"/>
            <a:ext cx="386397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DF6FC45F-B042-C54D-8772-98CEDF12C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638" y="4044950"/>
            <a:ext cx="5186362"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contenido 2">
            <a:extLst>
              <a:ext uri="{FF2B5EF4-FFF2-40B4-BE49-F238E27FC236}">
                <a16:creationId xmlns:a16="http://schemas.microsoft.com/office/drawing/2014/main" id="{D829CF2A-9678-F04B-A211-E13A822D5684}"/>
              </a:ext>
            </a:extLst>
          </p:cNvPr>
          <p:cNvSpPr>
            <a:spLocks noGrp="1" noChangeArrowheads="1"/>
          </p:cNvSpPr>
          <p:nvPr>
            <p:ph idx="1"/>
          </p:nvPr>
        </p:nvSpPr>
        <p:spPr>
          <a:xfrm>
            <a:off x="628650" y="165100"/>
            <a:ext cx="7886700" cy="4351338"/>
          </a:xfrm>
        </p:spPr>
        <p:txBody>
          <a:bodyPr/>
          <a:lstStyle/>
          <a:p>
            <a:pPr algn="just"/>
            <a:r>
              <a:rPr lang="es-ES" altLang="es-ES" sz="2400">
                <a:solidFill>
                  <a:srgbClr val="000000"/>
                </a:solidFill>
                <a:ea typeface="Calibri" panose="020F0502020204030204" pitchFamily="34" charset="0"/>
                <a:cs typeface="Calibri" panose="020F0502020204030204" pitchFamily="34" charset="0"/>
              </a:rPr>
              <a:t>Lo que sí nos pide es que actuemos ante “la persona” que  sufre esos problemas: el hambriento, el sin techo, el desnudo, alguien de tu familia o un amigo que espera de ti una palabra de afecto y un apoyo, un compañero, esa persona con la que has tenido un roce, que te cae mal, a la que criticas… porque esa acción con ellos sí que está al alcance de nuestras posibilidades.</a:t>
            </a:r>
          </a:p>
          <a:p>
            <a:pPr algn="just"/>
            <a:endParaRPr lang="es-ES" altLang="es-ES" sz="2400">
              <a:solidFill>
                <a:srgbClr val="000000"/>
              </a:solidFill>
              <a:ea typeface="Calibri" panose="020F0502020204030204" pitchFamily="34" charset="0"/>
              <a:cs typeface="Calibri" panose="020F0502020204030204" pitchFamily="34" charset="0"/>
            </a:endParaRPr>
          </a:p>
          <a:p>
            <a:pPr algn="just"/>
            <a:r>
              <a:rPr lang="es-ES" altLang="es-ES" sz="2400">
                <a:solidFill>
                  <a:srgbClr val="000000"/>
                </a:solidFill>
                <a:ea typeface="Calibri" panose="020F0502020204030204" pitchFamily="34" charset="0"/>
                <a:cs typeface="Calibri" panose="020F0502020204030204" pitchFamily="34" charset="0"/>
              </a:rPr>
              <a:t> Dios nos pide que nos comprometamos ahí, de forma personal y concreta, sin esperar a que otros lo hagan.</a:t>
            </a:r>
            <a:endParaRPr lang="es-ES" altLang="es-ES" sz="2400">
              <a:ea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D122CB24-8F91-F247-BC2B-36F9F6F03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3740150"/>
            <a:ext cx="55372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97F2F7-A6F3-694F-A236-75F5C5A5D08F}"/>
              </a:ext>
            </a:extLst>
          </p:cNvPr>
          <p:cNvSpPr>
            <a:spLocks noGrp="1"/>
          </p:cNvSpPr>
          <p:nvPr>
            <p:ph type="title"/>
          </p:nvPr>
        </p:nvSpPr>
        <p:spPr>
          <a:xfrm>
            <a:off x="628650" y="365125"/>
            <a:ext cx="7886700" cy="701675"/>
          </a:xfrm>
        </p:spPr>
        <p:txBody>
          <a:bodyPr/>
          <a:lstStyle/>
          <a:p>
            <a:pPr>
              <a:defRPr/>
            </a:pPr>
            <a:r>
              <a:rPr lang="es-ES" dirty="0">
                <a:solidFill>
                  <a:srgbClr val="00B050"/>
                </a:solidFill>
                <a:latin typeface="+mn-lt"/>
              </a:rPr>
              <a:t>                         COMPROMISO</a:t>
            </a:r>
          </a:p>
        </p:txBody>
      </p:sp>
      <p:sp>
        <p:nvSpPr>
          <p:cNvPr id="20482" name="Marcador de contenido 2">
            <a:extLst>
              <a:ext uri="{FF2B5EF4-FFF2-40B4-BE49-F238E27FC236}">
                <a16:creationId xmlns:a16="http://schemas.microsoft.com/office/drawing/2014/main" id="{30B782BA-99C0-2B40-AA12-23FB052AE21D}"/>
              </a:ext>
            </a:extLst>
          </p:cNvPr>
          <p:cNvSpPr>
            <a:spLocks noGrp="1" noChangeArrowheads="1"/>
          </p:cNvSpPr>
          <p:nvPr>
            <p:ph idx="1"/>
          </p:nvPr>
        </p:nvSpPr>
        <p:spPr>
          <a:xfrm>
            <a:off x="628650" y="1066800"/>
            <a:ext cx="7886700" cy="1965325"/>
          </a:xfrm>
        </p:spPr>
        <p:txBody>
          <a:bodyPr/>
          <a:lstStyle/>
          <a:p>
            <a:r>
              <a:rPr lang="es-ES" altLang="es-ES" sz="2400"/>
              <a:t>¿Cómo PUEDO “YO”ser sal y luz para otras personas? </a:t>
            </a:r>
          </a:p>
          <a:p>
            <a:r>
              <a:rPr lang="es-ES" altLang="es-ES" sz="2400"/>
              <a:t>¿Qué es lo que quiere Jesús de MÍ?</a:t>
            </a:r>
          </a:p>
          <a:p>
            <a:r>
              <a:rPr lang="es-ES" altLang="es-ES" sz="2400"/>
              <a:t>Y yo, ¿Qué estoy dispuesto a hacer?</a:t>
            </a:r>
          </a:p>
          <a:p>
            <a:r>
              <a:rPr lang="es-ES" altLang="es-ES" sz="2400"/>
              <a:t>¿Qué huella quiero dejar en este mundo?</a:t>
            </a:r>
          </a:p>
          <a:p>
            <a:endParaRPr lang="es-ES" altLang="es-ES"/>
          </a:p>
        </p:txBody>
      </p:sp>
      <p:pic>
        <p:nvPicPr>
          <p:cNvPr id="5" name="Imagen 4">
            <a:extLst>
              <a:ext uri="{FF2B5EF4-FFF2-40B4-BE49-F238E27FC236}">
                <a16:creationId xmlns:a16="http://schemas.microsoft.com/office/drawing/2014/main" id="{6CCCE100-1735-CA42-B302-CF4ABC4D2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3149600"/>
            <a:ext cx="47117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n 7">
            <a:extLst>
              <a:ext uri="{FF2B5EF4-FFF2-40B4-BE49-F238E27FC236}">
                <a16:creationId xmlns:a16="http://schemas.microsoft.com/office/drawing/2014/main" id="{89B4B8D1-1609-EF43-B662-7B9E1C06C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75"/>
            <a:ext cx="9144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ítulo 1">
            <a:extLst>
              <a:ext uri="{FF2B5EF4-FFF2-40B4-BE49-F238E27FC236}">
                <a16:creationId xmlns:a16="http://schemas.microsoft.com/office/drawing/2014/main" id="{6A5D095F-BD7E-E647-A000-FC68CF8C1434}"/>
              </a:ext>
            </a:extLst>
          </p:cNvPr>
          <p:cNvSpPr>
            <a:spLocks noGrp="1" noChangeArrowheads="1"/>
          </p:cNvSpPr>
          <p:nvPr>
            <p:ph type="title"/>
          </p:nvPr>
        </p:nvSpPr>
        <p:spPr/>
        <p:txBody>
          <a:bodyPr/>
          <a:lstStyle/>
          <a:p>
            <a:endParaRPr lang="es-ES" altLang="es-ES"/>
          </a:p>
        </p:txBody>
      </p:sp>
      <p:sp>
        <p:nvSpPr>
          <p:cNvPr id="21507" name="Marcador de contenido 6">
            <a:extLst>
              <a:ext uri="{FF2B5EF4-FFF2-40B4-BE49-F238E27FC236}">
                <a16:creationId xmlns:a16="http://schemas.microsoft.com/office/drawing/2014/main" id="{734F17B4-6480-B847-9F1E-0C398D2E2D61}"/>
              </a:ext>
            </a:extLst>
          </p:cNvPr>
          <p:cNvSpPr>
            <a:spLocks noGrp="1" noChangeArrowheads="1"/>
          </p:cNvSpPr>
          <p:nvPr>
            <p:ph idx="1"/>
          </p:nvPr>
        </p:nvSpPr>
        <p:spPr/>
        <p:txBody>
          <a:bodyPr/>
          <a:lstStyle/>
          <a:p>
            <a:endParaRPr lang="es-ES" altLang="es-E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ítulo 1">
            <a:extLst>
              <a:ext uri="{FF2B5EF4-FFF2-40B4-BE49-F238E27FC236}">
                <a16:creationId xmlns:a16="http://schemas.microsoft.com/office/drawing/2014/main" id="{9F52DEB4-4D1E-FA48-8209-CEA0101E4DF7}"/>
              </a:ext>
            </a:extLst>
          </p:cNvPr>
          <p:cNvSpPr>
            <a:spLocks noGrp="1" noChangeArrowheads="1"/>
          </p:cNvSpPr>
          <p:nvPr>
            <p:ph type="title"/>
          </p:nvPr>
        </p:nvSpPr>
        <p:spPr/>
        <p:txBody>
          <a:bodyPr/>
          <a:lstStyle/>
          <a:p>
            <a:endParaRPr lang="es-ES" altLang="es-ES"/>
          </a:p>
        </p:txBody>
      </p:sp>
      <p:pic>
        <p:nvPicPr>
          <p:cNvPr id="22530" name="Marcador de contenido 3">
            <a:extLst>
              <a:ext uri="{FF2B5EF4-FFF2-40B4-BE49-F238E27FC236}">
                <a16:creationId xmlns:a16="http://schemas.microsoft.com/office/drawing/2014/main" id="{3C4B448F-F527-7446-8B86-4CDCF78741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7788" y="1027113"/>
            <a:ext cx="8988425" cy="5059362"/>
          </a:xfrm>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ación miércoles 1 copia 2" id="{E9F00161-AF66-4242-8316-AA48FD79E04C}" vid="{8A4EE39A-CBFD-354A-8C80-41F8D824E957}"/>
    </a:ext>
  </a:extLst>
</a:theme>
</file>

<file path=docProps/app.xml><?xml version="1.0" encoding="utf-8"?>
<Properties xmlns="http://schemas.openxmlformats.org/officeDocument/2006/extended-properties" xmlns:vt="http://schemas.openxmlformats.org/officeDocument/2006/docPropsVTypes">
  <Template>Tema de Office</Template>
  <TotalTime>0</TotalTime>
  <Words>308</Words>
  <Application>Microsoft Macintosh PowerPoint</Application>
  <PresentationFormat>Presentación en pantalla (4:3)</PresentationFormat>
  <Paragraphs>25</Paragraphs>
  <Slides>10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Tema de Office</vt:lpstr>
      <vt:lpstr>Presentación de PowerPoint</vt:lpstr>
      <vt:lpstr>Presentación de PowerPoint</vt:lpstr>
      <vt:lpstr>“Vosotros sois la luz del mundo” (Mateo 5, 13-16)</vt:lpstr>
      <vt:lpstr>                             REFLEXIÓN</vt:lpstr>
      <vt:lpstr>Presentación de PowerPoint</vt:lpstr>
      <vt:lpstr>Presentación de PowerPoint</vt:lpstr>
      <vt:lpstr>                         COMPROMISO</vt:lpstr>
      <vt:lpstr>Presentación de PowerPoint</vt:lpstr>
      <vt:lpstr>Presentación de PowerPoint</vt:lpstr>
      <vt:lpstr>Nos unimos en la oración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trini lopez lopez</dc:creator>
  <cp:lastModifiedBy>trini lopez lopez</cp:lastModifiedBy>
  <cp:revision>1</cp:revision>
  <dcterms:created xsi:type="dcterms:W3CDTF">2023-02-01T12:21:46Z</dcterms:created>
  <dcterms:modified xsi:type="dcterms:W3CDTF">2023-02-01T12:22:23Z</dcterms:modified>
</cp:coreProperties>
</file>