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sldIdLst>
    <p:sldId id="259" r:id="rId2"/>
    <p:sldId id="260" r:id="rId3"/>
    <p:sldId id="258" r:id="rId4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Elipse">
            <a:extLst>
              <a:ext uri="{FF2B5EF4-FFF2-40B4-BE49-F238E27FC236}">
                <a16:creationId xmlns:a16="http://schemas.microsoft.com/office/drawing/2014/main" id="{1A44296B-1F0C-60CC-E938-B33D197FBEA9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13 Elipse">
            <a:extLst>
              <a:ext uri="{FF2B5EF4-FFF2-40B4-BE49-F238E27FC236}">
                <a16:creationId xmlns:a16="http://schemas.microsoft.com/office/drawing/2014/main" id="{B40305A3-F919-BA26-D62D-8CB6FAEDA0E3}"/>
              </a:ext>
            </a:extLst>
          </p:cNvPr>
          <p:cNvSpPr/>
          <p:nvPr/>
        </p:nvSpPr>
        <p:spPr>
          <a:xfrm>
            <a:off x="1543050" y="1344613"/>
            <a:ext cx="84138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6 Marcador de fecha">
            <a:extLst>
              <a:ext uri="{FF2B5EF4-FFF2-40B4-BE49-F238E27FC236}">
                <a16:creationId xmlns:a16="http://schemas.microsoft.com/office/drawing/2014/main" id="{C626E2F9-6800-746C-8B63-19247C5D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D18815-B08E-2249-956F-A5877904EB18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5" name="19 Marcador de pie de página">
            <a:extLst>
              <a:ext uri="{FF2B5EF4-FFF2-40B4-BE49-F238E27FC236}">
                <a16:creationId xmlns:a16="http://schemas.microsoft.com/office/drawing/2014/main" id="{1B7653AF-0FB4-F302-DF9F-F0703118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9 Marcador de número de diapositiva">
            <a:extLst>
              <a:ext uri="{FF2B5EF4-FFF2-40B4-BE49-F238E27FC236}">
                <a16:creationId xmlns:a16="http://schemas.microsoft.com/office/drawing/2014/main" id="{54A1CBF3-E4AB-FAE5-F1BD-C4C5306A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7D44-100B-7E43-8AAE-7F7C5C4AA83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873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>
            <a:extLst>
              <a:ext uri="{FF2B5EF4-FFF2-40B4-BE49-F238E27FC236}">
                <a16:creationId xmlns:a16="http://schemas.microsoft.com/office/drawing/2014/main" id="{BC742E21-8DD0-5F68-5835-DF2095A0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622B-234D-614A-A310-2CDE427EE1A9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5" name="9 Marcador de pie de página">
            <a:extLst>
              <a:ext uri="{FF2B5EF4-FFF2-40B4-BE49-F238E27FC236}">
                <a16:creationId xmlns:a16="http://schemas.microsoft.com/office/drawing/2014/main" id="{830487B7-D183-9850-1F2A-08B201F0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Marcador de número de diapositiva">
            <a:extLst>
              <a:ext uri="{FF2B5EF4-FFF2-40B4-BE49-F238E27FC236}">
                <a16:creationId xmlns:a16="http://schemas.microsoft.com/office/drawing/2014/main" id="{29384758-A320-9D8A-C242-334752ED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3D1C4-63C4-DE4C-8B16-C09CE2F56D3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1465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>
            <a:extLst>
              <a:ext uri="{FF2B5EF4-FFF2-40B4-BE49-F238E27FC236}">
                <a16:creationId xmlns:a16="http://schemas.microsoft.com/office/drawing/2014/main" id="{BD78A99D-7644-E960-1EAB-70EA43CB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DD9D-8881-AC49-B10D-9D591CD0517F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5" name="9 Marcador de pie de página">
            <a:extLst>
              <a:ext uri="{FF2B5EF4-FFF2-40B4-BE49-F238E27FC236}">
                <a16:creationId xmlns:a16="http://schemas.microsoft.com/office/drawing/2014/main" id="{84790901-013F-5361-C742-0D84B065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Marcador de número de diapositiva">
            <a:extLst>
              <a:ext uri="{FF2B5EF4-FFF2-40B4-BE49-F238E27FC236}">
                <a16:creationId xmlns:a16="http://schemas.microsoft.com/office/drawing/2014/main" id="{CFF2C5FD-ECA1-8F8B-723A-F80141DE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5EEE8-BD0F-BC4D-BECC-F5B23327959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776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>
            <a:extLst>
              <a:ext uri="{FF2B5EF4-FFF2-40B4-BE49-F238E27FC236}">
                <a16:creationId xmlns:a16="http://schemas.microsoft.com/office/drawing/2014/main" id="{F56A0775-EB5B-C28F-CC2E-659A1AFA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4553-DE83-014D-8801-27EE3910D773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5" name="9 Marcador de pie de página">
            <a:extLst>
              <a:ext uri="{FF2B5EF4-FFF2-40B4-BE49-F238E27FC236}">
                <a16:creationId xmlns:a16="http://schemas.microsoft.com/office/drawing/2014/main" id="{FA00DCAA-13EF-22D1-253B-1FA6E241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Marcador de número de diapositiva">
            <a:extLst>
              <a:ext uri="{FF2B5EF4-FFF2-40B4-BE49-F238E27FC236}">
                <a16:creationId xmlns:a16="http://schemas.microsoft.com/office/drawing/2014/main" id="{EB95F92F-143F-84A4-3751-C6CDAE21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8B853-E18A-9B4F-97A8-61D6BF73AF7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2597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>
            <a:extLst>
              <a:ext uri="{FF2B5EF4-FFF2-40B4-BE49-F238E27FC236}">
                <a16:creationId xmlns:a16="http://schemas.microsoft.com/office/drawing/2014/main" id="{866ADEEE-1535-7106-FB93-EB3162ADB96F}"/>
              </a:ext>
            </a:extLst>
          </p:cNvPr>
          <p:cNvSpPr/>
          <p:nvPr/>
        </p:nvSpPr>
        <p:spPr>
          <a:xfrm>
            <a:off x="3043238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Rectángulo">
            <a:extLst>
              <a:ext uri="{FF2B5EF4-FFF2-40B4-BE49-F238E27FC236}">
                <a16:creationId xmlns:a16="http://schemas.microsoft.com/office/drawing/2014/main" id="{357DF56D-1DFC-5C9D-815C-2A1324AD5074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5 Elipse">
            <a:extLst>
              <a:ext uri="{FF2B5EF4-FFF2-40B4-BE49-F238E27FC236}">
                <a16:creationId xmlns:a16="http://schemas.microsoft.com/office/drawing/2014/main" id="{6B7CF1F9-0337-1D88-7764-1C47D1861300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6 Elipse">
            <a:extLst>
              <a:ext uri="{FF2B5EF4-FFF2-40B4-BE49-F238E27FC236}">
                <a16:creationId xmlns:a16="http://schemas.microsoft.com/office/drawing/2014/main" id="{97927479-7E13-4BDF-FAB3-43963F12165F}"/>
              </a:ext>
            </a:extLst>
          </p:cNvPr>
          <p:cNvSpPr/>
          <p:nvPr/>
        </p:nvSpPr>
        <p:spPr>
          <a:xfrm>
            <a:off x="3211513" y="2746375"/>
            <a:ext cx="8413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3 Marcador de fecha">
            <a:extLst>
              <a:ext uri="{FF2B5EF4-FFF2-40B4-BE49-F238E27FC236}">
                <a16:creationId xmlns:a16="http://schemas.microsoft.com/office/drawing/2014/main" id="{81B4C9F7-F750-007F-EC5D-7F04CF2E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2F3527-A311-744E-BF38-6620734BAF9E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9" name="4 Marcador de pie de página">
            <a:extLst>
              <a:ext uri="{FF2B5EF4-FFF2-40B4-BE49-F238E27FC236}">
                <a16:creationId xmlns:a16="http://schemas.microsoft.com/office/drawing/2014/main" id="{2CFDF886-7AD4-2383-0FF2-A5B79780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1A9B69CB-4A6C-6D22-6385-1B8D29C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50141-0B9B-3643-A724-4E03442A5B3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570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3 Marcador de fecha">
            <a:extLst>
              <a:ext uri="{FF2B5EF4-FFF2-40B4-BE49-F238E27FC236}">
                <a16:creationId xmlns:a16="http://schemas.microsoft.com/office/drawing/2014/main" id="{0CBAB790-A2B2-F9C4-6F4E-EF10ED0B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4962-ADA9-C94D-9B39-B1971F480827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6" name="9 Marcador de pie de página">
            <a:extLst>
              <a:ext uri="{FF2B5EF4-FFF2-40B4-BE49-F238E27FC236}">
                <a16:creationId xmlns:a16="http://schemas.microsoft.com/office/drawing/2014/main" id="{734B3E32-DED1-95C9-2066-7C931A88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1 Marcador de número de diapositiva">
            <a:extLst>
              <a:ext uri="{FF2B5EF4-FFF2-40B4-BE49-F238E27FC236}">
                <a16:creationId xmlns:a16="http://schemas.microsoft.com/office/drawing/2014/main" id="{F02D19B2-ECD3-46FB-7CF4-CB7448FF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249EC-C114-9944-AD50-AC631E564E3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1471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9B4F1EA-E3EA-2466-8002-69684167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C2ACB1-2688-0F4B-9A12-99AE0F5852EB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2FC727E5-539F-3596-97F7-FBD1B59F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E30E7BAD-1C9C-BFC6-1A1D-61D9758D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2EB03-D214-CC4C-B44C-0D46BFED227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505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>
            <a:extLst>
              <a:ext uri="{FF2B5EF4-FFF2-40B4-BE49-F238E27FC236}">
                <a16:creationId xmlns:a16="http://schemas.microsoft.com/office/drawing/2014/main" id="{B7B6740F-97A1-8B00-D568-630DF1B6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915B-E2A8-4A4E-9FAC-3D145608B04C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4" name="9 Marcador de pie de página">
            <a:extLst>
              <a:ext uri="{FF2B5EF4-FFF2-40B4-BE49-F238E27FC236}">
                <a16:creationId xmlns:a16="http://schemas.microsoft.com/office/drawing/2014/main" id="{1E2CE3E9-BC46-93CD-185B-E3C91751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Marcador de número de diapositiva">
            <a:extLst>
              <a:ext uri="{FF2B5EF4-FFF2-40B4-BE49-F238E27FC236}">
                <a16:creationId xmlns:a16="http://schemas.microsoft.com/office/drawing/2014/main" id="{B0F8D574-F8FE-209B-F4DE-AF3DE5AC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48AF-7B7D-3849-AE9F-904E0C458F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176013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Rectángulo">
            <a:extLst>
              <a:ext uri="{FF2B5EF4-FFF2-40B4-BE49-F238E27FC236}">
                <a16:creationId xmlns:a16="http://schemas.microsoft.com/office/drawing/2014/main" id="{CE568B42-C270-A1E9-88B0-0FB34BC4C7E7}"/>
              </a:ext>
            </a:extLst>
          </p:cNvPr>
          <p:cNvSpPr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1DB8F42A-B7AF-FE68-0F04-697CB2DD6817}"/>
              </a:ext>
            </a:extLst>
          </p:cNvPr>
          <p:cNvSpPr/>
          <p:nvPr/>
        </p:nvSpPr>
        <p:spPr bwMode="invGray">
          <a:xfrm>
            <a:off x="1352550" y="0"/>
            <a:ext cx="9683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1 Marcador de fecha">
            <a:extLst>
              <a:ext uri="{FF2B5EF4-FFF2-40B4-BE49-F238E27FC236}">
                <a16:creationId xmlns:a16="http://schemas.microsoft.com/office/drawing/2014/main" id="{F298FF97-2292-2344-D9E0-C5AECC5E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5CC8A-9759-6841-9536-2548A057981A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57CBB7AC-37EE-2246-73C2-CC957DDC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113B9BF2-D423-7CF0-FF1D-791CC29B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D489E-D052-FD43-8264-197F4F0B11C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6647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4B880FCB-5693-D534-F9D4-EEAE0FB9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E4C43A-CBCB-7742-9C46-CB4D39986E24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CBF3DC26-7E24-494F-9B7E-EA4DEB9E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0A23730-2A6C-934A-FB6B-DF5A5E2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E1965-9FB2-3640-B511-41D5D4656E1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795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>
            <a:extLst>
              <a:ext uri="{FF2B5EF4-FFF2-40B4-BE49-F238E27FC236}">
                <a16:creationId xmlns:a16="http://schemas.microsoft.com/office/drawing/2014/main" id="{AF7E468F-AC15-DC94-251B-05B616449004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13 Proceso">
            <a:extLst>
              <a:ext uri="{FF2B5EF4-FFF2-40B4-BE49-F238E27FC236}">
                <a16:creationId xmlns:a16="http://schemas.microsoft.com/office/drawing/2014/main" id="{16DE37ED-A781-D735-2ECE-CCB9AB808852}"/>
              </a:ext>
            </a:extLst>
          </p:cNvPr>
          <p:cNvSpPr/>
          <p:nvPr/>
        </p:nvSpPr>
        <p:spPr>
          <a:xfrm rot="19468671">
            <a:off x="528638" y="954088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5 Proceso">
            <a:extLst>
              <a:ext uri="{FF2B5EF4-FFF2-40B4-BE49-F238E27FC236}">
                <a16:creationId xmlns:a16="http://schemas.microsoft.com/office/drawing/2014/main" id="{EFAAC53C-30A5-4AB6-8430-23CDB67D163E}"/>
              </a:ext>
            </a:extLst>
          </p:cNvPr>
          <p:cNvSpPr/>
          <p:nvPr/>
        </p:nvSpPr>
        <p:spPr>
          <a:xfrm rot="2103354" flipH="1">
            <a:off x="6672263" y="936625"/>
            <a:ext cx="86518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31F799ED-0977-57AD-2CB8-B9961AC3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BD8CAC-95EF-8843-BE85-1BBB3BEC9D93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D0090573-6F61-B049-8A55-A711EBEF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CEB832D5-8C6D-8B50-A26E-6D581619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85D1F-15C5-C741-B001-E8B8655D7B8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654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>
            <a:extLst>
              <a:ext uri="{FF2B5EF4-FFF2-40B4-BE49-F238E27FC236}">
                <a16:creationId xmlns:a16="http://schemas.microsoft.com/office/drawing/2014/main" id="{D169FAA8-13C7-2409-49E4-00E8BA5EA8BF}"/>
              </a:ext>
            </a:extLst>
          </p:cNvPr>
          <p:cNvSpPr/>
          <p:nvPr/>
        </p:nvSpPr>
        <p:spPr>
          <a:xfrm>
            <a:off x="-1087438" y="-815975"/>
            <a:ext cx="21844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Elipse">
            <a:extLst>
              <a:ext uri="{FF2B5EF4-FFF2-40B4-BE49-F238E27FC236}">
                <a16:creationId xmlns:a16="http://schemas.microsoft.com/office/drawing/2014/main" id="{FCC37B30-D6BB-9CFA-C10C-96D70AB30D24}"/>
              </a:ext>
            </a:extLst>
          </p:cNvPr>
          <p:cNvSpPr/>
          <p:nvPr/>
        </p:nvSpPr>
        <p:spPr>
          <a:xfrm>
            <a:off x="223838" y="20638"/>
            <a:ext cx="2271712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10 Anillo">
            <a:extLst>
              <a:ext uri="{FF2B5EF4-FFF2-40B4-BE49-F238E27FC236}">
                <a16:creationId xmlns:a16="http://schemas.microsoft.com/office/drawing/2014/main" id="{3BE8C65C-4B9E-6B8F-5622-D3F1107231DB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A0BDB987-112D-6981-0FB4-E71A3CBD61AB}"/>
              </a:ext>
            </a:extLst>
          </p:cNvPr>
          <p:cNvSpPr/>
          <p:nvPr/>
        </p:nvSpPr>
        <p:spPr>
          <a:xfrm>
            <a:off x="1350963" y="0"/>
            <a:ext cx="10841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Marcador de título">
            <a:extLst>
              <a:ext uri="{FF2B5EF4-FFF2-40B4-BE49-F238E27FC236}">
                <a16:creationId xmlns:a16="http://schemas.microsoft.com/office/drawing/2014/main" id="{5A3B1375-361E-C251-088D-E5CC9DCE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938" y="274638"/>
            <a:ext cx="99996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>
            <a:extLst>
              <a:ext uri="{FF2B5EF4-FFF2-40B4-BE49-F238E27FC236}">
                <a16:creationId xmlns:a16="http://schemas.microsoft.com/office/drawing/2014/main" id="{09D404B8-D0C4-F709-BDF2-859BACBCB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2938" y="1447800"/>
            <a:ext cx="99996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24" name="23 Marcador de fecha">
            <a:extLst>
              <a:ext uri="{FF2B5EF4-FFF2-40B4-BE49-F238E27FC236}">
                <a16:creationId xmlns:a16="http://schemas.microsoft.com/office/drawing/2014/main" id="{09690725-B4DA-160B-76E5-7D762E2C7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Rockwell" panose="02060603020205020403" pitchFamily="18" charset="0"/>
                <a:cs typeface="Arial" charset="0"/>
              </a:defRPr>
            </a:lvl1pPr>
            <a:extLst/>
          </a:lstStyle>
          <a:p>
            <a:pPr>
              <a:defRPr/>
            </a:pPr>
            <a:fld id="{C37D74A0-2269-1B4A-A314-681AD02B6ADC}" type="datetimeFigureOut">
              <a:rPr lang="en-US"/>
              <a:pPr>
                <a:defRPr/>
              </a:pPr>
              <a:t>1/3/24</a:t>
            </a:fld>
            <a:endParaRPr lang="en-US" dirty="0"/>
          </a:p>
        </p:txBody>
      </p:sp>
      <p:sp>
        <p:nvSpPr>
          <p:cNvPr id="10" name="9 Marcador de pie de página">
            <a:extLst>
              <a:ext uri="{FF2B5EF4-FFF2-40B4-BE49-F238E27FC236}">
                <a16:creationId xmlns:a16="http://schemas.microsoft.com/office/drawing/2014/main" id="{D12F9698-2CE9-9EB8-5C33-C61D8B7E2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Rockwell" panose="02060603020205020403" pitchFamily="18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Marcador de número de diapositiva">
            <a:extLst>
              <a:ext uri="{FF2B5EF4-FFF2-40B4-BE49-F238E27FC236}">
                <a16:creationId xmlns:a16="http://schemas.microsoft.com/office/drawing/2014/main" id="{3A7AC5D8-2FCA-B51F-AB3A-C404E0BA0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F37090F6-CED1-2A43-98F1-212FDEEC3D58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444A9B1E-8EBF-B2DB-0895-8F1A6F0BFB22}"/>
              </a:ext>
            </a:extLst>
          </p:cNvPr>
          <p:cNvSpPr/>
          <p:nvPr/>
        </p:nvSpPr>
        <p:spPr bwMode="invGray">
          <a:xfrm>
            <a:off x="1352550" y="0"/>
            <a:ext cx="9683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36" r:id="rId2"/>
    <p:sldLayoutId id="2147484142" r:id="rId3"/>
    <p:sldLayoutId id="2147484137" r:id="rId4"/>
    <p:sldLayoutId id="2147484143" r:id="rId5"/>
    <p:sldLayoutId id="2147484138" r:id="rId6"/>
    <p:sldLayoutId id="2147484144" r:id="rId7"/>
    <p:sldLayoutId id="2147484145" r:id="rId8"/>
    <p:sldLayoutId id="2147484146" r:id="rId9"/>
    <p:sldLayoutId id="2147484139" r:id="rId10"/>
    <p:sldLayoutId id="214748414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q_qRZwiUzG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B3E13E-573A-1460-6C68-E8A77D178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875982"/>
            <a:ext cx="631666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n 2">
            <a:extLst>
              <a:ext uri="{FF2B5EF4-FFF2-40B4-BE49-F238E27FC236}">
                <a16:creationId xmlns:a16="http://schemas.microsoft.com/office/drawing/2014/main" id="{215EAEAD-C131-344E-6429-172B0B1F2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52" y="1233805"/>
            <a:ext cx="2743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1EA6493-8DC3-085A-6434-72F67719E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115" y="4654867"/>
            <a:ext cx="4827588" cy="205993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Oración jueves 11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enero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Curso escolar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ángulo 3">
            <a:extLst>
              <a:ext uri="{FF2B5EF4-FFF2-40B4-BE49-F238E27FC236}">
                <a16:creationId xmlns:a16="http://schemas.microsoft.com/office/drawing/2014/main" id="{C09E3E61-68D6-4C8F-B25A-47A17671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059" y="309577"/>
            <a:ext cx="92438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latin typeface="Rockwell" panose="02060603020205020403" pitchFamily="18" charset="77"/>
              </a:rPr>
              <a:t>BUENOS DÍAS</a:t>
            </a:r>
            <a:endParaRPr lang="es-ES" altLang="es-ES" dirty="0">
              <a:latin typeface="Rockwell" panose="02060603020205020403" pitchFamily="18" charset="77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latin typeface="Rockwell" panose="02060603020205020403" pitchFamily="18" charset="77"/>
              </a:rPr>
              <a:t>Hoy escucharemos la canción: </a:t>
            </a:r>
            <a:r>
              <a:rPr lang="pt-BR" altLang="es-ES" dirty="0">
                <a:solidFill>
                  <a:srgbClr val="0D0D0D"/>
                </a:solidFill>
                <a:latin typeface="Roboto" panose="02000000000000000000" pitchFamily="2" charset="0"/>
              </a:rPr>
              <a:t>GRACIAS A TI</a:t>
            </a:r>
            <a:endParaRPr lang="es-ES" altLang="es-ES" dirty="0">
              <a:solidFill>
                <a:srgbClr val="0D0D0D"/>
              </a:solidFill>
              <a:latin typeface="Rockwell" panose="02060603020205020403" pitchFamily="18" charset="77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latin typeface="Rockwell" panose="02060603020205020403" pitchFamily="18" charset="77"/>
              </a:rPr>
              <a:t>Escuchad bien la letra…</a:t>
            </a:r>
          </a:p>
        </p:txBody>
      </p:sp>
      <p:sp>
        <p:nvSpPr>
          <p:cNvPr id="3" name="Llamada rectangular redondeada 2">
            <a:extLst>
              <a:ext uri="{FF2B5EF4-FFF2-40B4-BE49-F238E27FC236}">
                <a16:creationId xmlns:a16="http://schemas.microsoft.com/office/drawing/2014/main" id="{F1D7E0E6-A7F5-2B72-6691-2C2FFF642181}"/>
              </a:ext>
            </a:extLst>
          </p:cNvPr>
          <p:cNvSpPr/>
          <p:nvPr/>
        </p:nvSpPr>
        <p:spPr>
          <a:xfrm>
            <a:off x="8398656" y="2394193"/>
            <a:ext cx="2598737" cy="885825"/>
          </a:xfrm>
          <a:prstGeom prst="wedgeRoundRectCallout">
            <a:avLst>
              <a:gd name="adj1" fmla="val -58357"/>
              <a:gd name="adj2" fmla="val 1280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PINCHA AQUÍ  Y ESCUCHA</a:t>
            </a:r>
          </a:p>
        </p:txBody>
      </p:sp>
      <p:sp>
        <p:nvSpPr>
          <p:cNvPr id="9220" name="Rectángulo 1">
            <a:extLst>
              <a:ext uri="{FF2B5EF4-FFF2-40B4-BE49-F238E27FC236}">
                <a16:creationId xmlns:a16="http://schemas.microsoft.com/office/drawing/2014/main" id="{EA4D4B04-C708-9EFC-A79E-141392AF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78764"/>
            <a:ext cx="5562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latin typeface="Rockwell" panose="02060603020205020403" pitchFamily="18" charset="77"/>
              </a:rPr>
              <a:t>¿Qué te ha hecho sentir?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dirty="0">
              <a:latin typeface="Rockwell" panose="02060603020205020403" pitchFamily="18" charset="77"/>
            </a:endParaRPr>
          </a:p>
        </p:txBody>
      </p:sp>
      <p:sp>
        <p:nvSpPr>
          <p:cNvPr id="9221" name="Rectángulo 4">
            <a:extLst>
              <a:ext uri="{FF2B5EF4-FFF2-40B4-BE49-F238E27FC236}">
                <a16:creationId xmlns:a16="http://schemas.microsoft.com/office/drawing/2014/main" id="{0FABF211-EF9B-0307-B33D-0C8C38F5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088" y="4238655"/>
            <a:ext cx="315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r>
              <a:rPr lang="es-E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https://youtu.be/q_qRZwiUzGA</a:t>
            </a:r>
            <a:endParaRPr lang="es-ES" alt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1E1FE8-878C-148A-49A1-37440F6B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59" y="2247692"/>
            <a:ext cx="4115578" cy="39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837A31F-6471-905F-D152-8CDAFCB68DE8}"/>
              </a:ext>
            </a:extLst>
          </p:cNvPr>
          <p:cNvSpPr txBox="1"/>
          <p:nvPr/>
        </p:nvSpPr>
        <p:spPr>
          <a:xfrm>
            <a:off x="1850572" y="690813"/>
            <a:ext cx="849085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670"/>
              </a:spcBef>
              <a:spcAft>
                <a:spcPts val="0"/>
              </a:spcAft>
            </a:pPr>
            <a:r>
              <a:rPr lang="es-ES" sz="3200" b="1" i="1" u="none" strike="noStrike" dirty="0">
                <a:solidFill>
                  <a:srgbClr val="2411DF"/>
                </a:solidFill>
                <a:effectLst/>
                <a:latin typeface="Quando"/>
              </a:rPr>
              <a:t>Oramos todos juntos:</a:t>
            </a:r>
            <a:endParaRPr lang="es-ES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Quando"/>
              </a:rPr>
              <a:t>Jesús, gracias por quedarte con nosotros,</a:t>
            </a:r>
            <a:endParaRPr lang="es-ES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Quando"/>
              </a:rPr>
              <a:t>gracias por ser un amigo fiel,</a:t>
            </a:r>
            <a:endParaRPr lang="es-ES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Quando"/>
              </a:rPr>
              <a:t> gracias por los bienes que ofreces al mundo,</a:t>
            </a:r>
            <a:endParaRPr lang="es-ES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Quando"/>
              </a:rPr>
              <a:t>gracias por tu presencia.</a:t>
            </a:r>
            <a:endParaRPr lang="es-ES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Quando"/>
              </a:rPr>
              <a:t>Gracias Jesús:</a:t>
            </a:r>
            <a:endParaRPr lang="es-ES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ES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Quando"/>
              </a:rPr>
              <a:t> “Padre nuestro que estás en el cielo,…</a:t>
            </a:r>
            <a:endParaRPr lang="es-ES" sz="3200" b="0" dirty="0">
              <a:effectLst/>
            </a:endParaRPr>
          </a:p>
          <a:p>
            <a:br>
              <a:rPr lang="es-ES" dirty="0"/>
            </a:br>
            <a:endParaRPr lang="es-ES" dirty="0"/>
          </a:p>
        </p:txBody>
      </p:sp>
      <p:pic>
        <p:nvPicPr>
          <p:cNvPr id="2050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EF20CC06-1DD6-83A4-F507-6883D82F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49" y="3429000"/>
            <a:ext cx="3043998" cy="298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3D6EADE0-C1E9-486F-AB5E-1A832416CB63}" vid="{0CF4F8C8-30D1-48BE-AB75-25EE62EC29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588</TotalTime>
  <Words>91</Words>
  <Application>Microsoft Macintosh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Gill Sans MT</vt:lpstr>
      <vt:lpstr>Quando</vt:lpstr>
      <vt:lpstr>Roboto</vt:lpstr>
      <vt:lpstr>Rockwell</vt:lpstr>
      <vt:lpstr>Verdana</vt:lpstr>
      <vt:lpstr>Wingdings 2</vt:lpstr>
      <vt:lpstr>Tema1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Centor</dc:creator>
  <cp:lastModifiedBy>Elodia Serrano Gómez</cp:lastModifiedBy>
  <cp:revision>33</cp:revision>
  <dcterms:created xsi:type="dcterms:W3CDTF">2015-12-06T11:49:52Z</dcterms:created>
  <dcterms:modified xsi:type="dcterms:W3CDTF">2024-01-03T13:25:06Z</dcterms:modified>
</cp:coreProperties>
</file>