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sldIdLst>
    <p:sldId id="256" r:id="rId2"/>
    <p:sldId id="257" r:id="rId3"/>
    <p:sldId id="264" r:id="rId4"/>
    <p:sldId id="260" r:id="rId5"/>
    <p:sldId id="265" r:id="rId6"/>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2838"/>
  </p:normalViewPr>
  <p:slideViewPr>
    <p:cSldViewPr snapToGrid="0">
      <p:cViewPr varScale="1">
        <p:scale>
          <a:sx n="57" d="100"/>
          <a:sy n="57" d="100"/>
        </p:scale>
        <p:origin x="155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2 Elipse">
            <a:extLst>
              <a:ext uri="{FF2B5EF4-FFF2-40B4-BE49-F238E27FC236}">
                <a16:creationId xmlns:a16="http://schemas.microsoft.com/office/drawing/2014/main" id="{2732CEDA-12F2-4D5B-1956-F2F4EA9B0740}"/>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3" name="13 Elipse">
            <a:extLst>
              <a:ext uri="{FF2B5EF4-FFF2-40B4-BE49-F238E27FC236}">
                <a16:creationId xmlns:a16="http://schemas.microsoft.com/office/drawing/2014/main" id="{CE0B1361-A8A8-F27C-D706-04F04C279BB5}"/>
              </a:ext>
            </a:extLst>
          </p:cNvPr>
          <p:cNvSpPr/>
          <p:nvPr/>
        </p:nvSpPr>
        <p:spPr>
          <a:xfrm>
            <a:off x="1543050" y="1344613"/>
            <a:ext cx="84138"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13 Título"/>
          <p:cNvSpPr>
            <a:spLocks noGrp="1"/>
          </p:cNvSpPr>
          <p:nvPr>
            <p:ph type="ctrTitle"/>
          </p:nvPr>
        </p:nvSpPr>
        <p:spPr>
          <a:xfrm>
            <a:off x="1910080" y="359898"/>
            <a:ext cx="9875520" cy="1472184"/>
          </a:xfrm>
        </p:spPr>
        <p:txBody>
          <a:bodyPr anchor="b"/>
          <a:lstStyle>
            <a:lvl1pPr algn="l">
              <a:defRPr/>
            </a:lvl1pPr>
            <a:extLst/>
          </a:lstStyle>
          <a:p>
            <a:r>
              <a:rPr lang="es-ES"/>
              <a:t>Haga clic para modificar el estilo de título del patrón</a:t>
            </a:r>
            <a:endParaRPr lang="en-US"/>
          </a:p>
        </p:txBody>
      </p:sp>
      <p:sp>
        <p:nvSpPr>
          <p:cNvPr id="22" name="21 Subtítulo"/>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a:t>Haga clic para modificar el estilo de subtítulo del patrón</a:t>
            </a:r>
            <a:endParaRPr lang="en-US"/>
          </a:p>
        </p:txBody>
      </p:sp>
      <p:sp>
        <p:nvSpPr>
          <p:cNvPr id="4" name="6 Marcador de fecha">
            <a:extLst>
              <a:ext uri="{FF2B5EF4-FFF2-40B4-BE49-F238E27FC236}">
                <a16:creationId xmlns:a16="http://schemas.microsoft.com/office/drawing/2014/main" id="{1E8856D7-19CB-AA01-2AAC-28AB6CB9093D}"/>
              </a:ext>
            </a:extLst>
          </p:cNvPr>
          <p:cNvSpPr>
            <a:spLocks noGrp="1"/>
          </p:cNvSpPr>
          <p:nvPr>
            <p:ph type="dt" sz="half" idx="10"/>
          </p:nvPr>
        </p:nvSpPr>
        <p:spPr/>
        <p:txBody>
          <a:bodyPr/>
          <a:lstStyle>
            <a:lvl1pPr>
              <a:defRPr/>
            </a:lvl1pPr>
            <a:extLst/>
          </a:lstStyle>
          <a:p>
            <a:pPr>
              <a:defRPr/>
            </a:pPr>
            <a:fld id="{BDCB045A-A9D0-224E-8CA6-060753CA4B54}" type="datetimeFigureOut">
              <a:rPr lang="es-ES"/>
              <a:pPr>
                <a:defRPr/>
              </a:pPr>
              <a:t>3/1/24</a:t>
            </a:fld>
            <a:endParaRPr lang="es-ES"/>
          </a:p>
        </p:txBody>
      </p:sp>
      <p:sp>
        <p:nvSpPr>
          <p:cNvPr id="5" name="19 Marcador de pie de página">
            <a:extLst>
              <a:ext uri="{FF2B5EF4-FFF2-40B4-BE49-F238E27FC236}">
                <a16:creationId xmlns:a16="http://schemas.microsoft.com/office/drawing/2014/main" id="{7FAF3D53-5629-A1CC-7977-030AF9CAA2EB}"/>
              </a:ext>
            </a:extLst>
          </p:cNvPr>
          <p:cNvSpPr>
            <a:spLocks noGrp="1"/>
          </p:cNvSpPr>
          <p:nvPr>
            <p:ph type="ftr" sz="quarter" idx="11"/>
          </p:nvPr>
        </p:nvSpPr>
        <p:spPr/>
        <p:txBody>
          <a:bodyPr/>
          <a:lstStyle>
            <a:lvl1pPr>
              <a:defRPr/>
            </a:lvl1pPr>
            <a:extLst/>
          </a:lstStyle>
          <a:p>
            <a:pPr>
              <a:defRPr/>
            </a:pPr>
            <a:endParaRPr lang="es-ES"/>
          </a:p>
        </p:txBody>
      </p:sp>
      <p:sp>
        <p:nvSpPr>
          <p:cNvPr id="6" name="9 Marcador de número de diapositiva">
            <a:extLst>
              <a:ext uri="{FF2B5EF4-FFF2-40B4-BE49-F238E27FC236}">
                <a16:creationId xmlns:a16="http://schemas.microsoft.com/office/drawing/2014/main" id="{A52BAE27-FE7A-FE5F-60E1-92574C0253D8}"/>
              </a:ext>
            </a:extLst>
          </p:cNvPr>
          <p:cNvSpPr>
            <a:spLocks noGrp="1"/>
          </p:cNvSpPr>
          <p:nvPr>
            <p:ph type="sldNum" sz="quarter" idx="12"/>
          </p:nvPr>
        </p:nvSpPr>
        <p:spPr/>
        <p:txBody>
          <a:bodyPr/>
          <a:lstStyle>
            <a:lvl1pPr>
              <a:defRPr smtClean="0"/>
            </a:lvl1pPr>
          </a:lstStyle>
          <a:p>
            <a:pPr>
              <a:defRPr/>
            </a:pPr>
            <a:fld id="{3760BCA9-B03C-CC40-A9A8-E5960C3A9C8D}" type="slidenum">
              <a:rPr lang="es-ES" altLang="es-ES"/>
              <a:pPr>
                <a:defRPr/>
              </a:pPr>
              <a:t>‹Nº›</a:t>
            </a:fld>
            <a:endParaRPr lang="es-ES" altLang="es-ES"/>
          </a:p>
        </p:txBody>
      </p:sp>
    </p:spTree>
    <p:extLst>
      <p:ext uri="{BB962C8B-B14F-4D97-AF65-F5344CB8AC3E}">
        <p14:creationId xmlns:p14="http://schemas.microsoft.com/office/powerpoint/2010/main" val="321802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DD794387-F7B4-D571-4432-3C5407035812}"/>
              </a:ext>
            </a:extLst>
          </p:cNvPr>
          <p:cNvSpPr>
            <a:spLocks noGrp="1"/>
          </p:cNvSpPr>
          <p:nvPr>
            <p:ph type="dt" sz="half" idx="10"/>
          </p:nvPr>
        </p:nvSpPr>
        <p:spPr/>
        <p:txBody>
          <a:bodyPr/>
          <a:lstStyle>
            <a:lvl1pPr>
              <a:defRPr/>
            </a:lvl1pPr>
          </a:lstStyle>
          <a:p>
            <a:pPr>
              <a:defRPr/>
            </a:pPr>
            <a:fld id="{679E9771-E540-D340-905C-92C3723AD883}" type="datetimeFigureOut">
              <a:rPr lang="es-ES"/>
              <a:pPr>
                <a:defRPr/>
              </a:pPr>
              <a:t>3/1/24</a:t>
            </a:fld>
            <a:endParaRPr lang="es-ES"/>
          </a:p>
        </p:txBody>
      </p:sp>
      <p:sp>
        <p:nvSpPr>
          <p:cNvPr id="5" name="9 Marcador de pie de página">
            <a:extLst>
              <a:ext uri="{FF2B5EF4-FFF2-40B4-BE49-F238E27FC236}">
                <a16:creationId xmlns:a16="http://schemas.microsoft.com/office/drawing/2014/main" id="{E0F3D8A2-EE5E-0797-1A63-6B6E49394390}"/>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DF01841B-8EAC-90F0-8F1F-C51BBF028778}"/>
              </a:ext>
            </a:extLst>
          </p:cNvPr>
          <p:cNvSpPr>
            <a:spLocks noGrp="1"/>
          </p:cNvSpPr>
          <p:nvPr>
            <p:ph type="sldNum" sz="quarter" idx="12"/>
          </p:nvPr>
        </p:nvSpPr>
        <p:spPr/>
        <p:txBody>
          <a:bodyPr/>
          <a:lstStyle>
            <a:lvl1pPr>
              <a:defRPr/>
            </a:lvl1pPr>
          </a:lstStyle>
          <a:p>
            <a:pPr>
              <a:defRPr/>
            </a:pPr>
            <a:fld id="{BF0E81EC-317D-0C4F-9C92-6A91E4354530}" type="slidenum">
              <a:rPr lang="es-ES" altLang="es-ES"/>
              <a:pPr>
                <a:defRPr/>
              </a:pPr>
              <a:t>‹Nº›</a:t>
            </a:fld>
            <a:endParaRPr lang="es-ES" altLang="es-ES"/>
          </a:p>
        </p:txBody>
      </p:sp>
    </p:spTree>
    <p:extLst>
      <p:ext uri="{BB962C8B-B14F-4D97-AF65-F5344CB8AC3E}">
        <p14:creationId xmlns:p14="http://schemas.microsoft.com/office/powerpoint/2010/main" val="146410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4000" y="274640"/>
            <a:ext cx="2438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1524000" y="274641"/>
            <a:ext cx="7416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646789C1-35A1-5FE0-E76D-4001F352E854}"/>
              </a:ext>
            </a:extLst>
          </p:cNvPr>
          <p:cNvSpPr>
            <a:spLocks noGrp="1"/>
          </p:cNvSpPr>
          <p:nvPr>
            <p:ph type="dt" sz="half" idx="10"/>
          </p:nvPr>
        </p:nvSpPr>
        <p:spPr/>
        <p:txBody>
          <a:bodyPr/>
          <a:lstStyle>
            <a:lvl1pPr>
              <a:defRPr/>
            </a:lvl1pPr>
          </a:lstStyle>
          <a:p>
            <a:pPr>
              <a:defRPr/>
            </a:pPr>
            <a:fld id="{A4EFEDD8-0022-674F-9733-8118E2955FFB}" type="datetimeFigureOut">
              <a:rPr lang="es-ES"/>
              <a:pPr>
                <a:defRPr/>
              </a:pPr>
              <a:t>3/1/24</a:t>
            </a:fld>
            <a:endParaRPr lang="es-ES"/>
          </a:p>
        </p:txBody>
      </p:sp>
      <p:sp>
        <p:nvSpPr>
          <p:cNvPr id="5" name="9 Marcador de pie de página">
            <a:extLst>
              <a:ext uri="{FF2B5EF4-FFF2-40B4-BE49-F238E27FC236}">
                <a16:creationId xmlns:a16="http://schemas.microsoft.com/office/drawing/2014/main" id="{E9224A98-C76C-85C8-59B1-DA470DFBDF96}"/>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BB19D360-2DFF-BE58-0892-EC8E8EEE6A49}"/>
              </a:ext>
            </a:extLst>
          </p:cNvPr>
          <p:cNvSpPr>
            <a:spLocks noGrp="1"/>
          </p:cNvSpPr>
          <p:nvPr>
            <p:ph type="sldNum" sz="quarter" idx="12"/>
          </p:nvPr>
        </p:nvSpPr>
        <p:spPr/>
        <p:txBody>
          <a:bodyPr/>
          <a:lstStyle>
            <a:lvl1pPr>
              <a:defRPr/>
            </a:lvl1pPr>
          </a:lstStyle>
          <a:p>
            <a:pPr>
              <a:defRPr/>
            </a:pPr>
            <a:fld id="{1C51686C-50CA-3445-B49E-7E42B11D457A}" type="slidenum">
              <a:rPr lang="es-ES" altLang="es-ES"/>
              <a:pPr>
                <a:defRPr/>
              </a:pPr>
              <a:t>‹Nº›</a:t>
            </a:fld>
            <a:endParaRPr lang="es-ES" altLang="es-ES"/>
          </a:p>
        </p:txBody>
      </p:sp>
    </p:spTree>
    <p:extLst>
      <p:ext uri="{BB962C8B-B14F-4D97-AF65-F5344CB8AC3E}">
        <p14:creationId xmlns:p14="http://schemas.microsoft.com/office/powerpoint/2010/main" val="226117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F77A765D-A9B0-CB25-6832-424DE1AB9544}"/>
              </a:ext>
            </a:extLst>
          </p:cNvPr>
          <p:cNvSpPr>
            <a:spLocks noGrp="1"/>
          </p:cNvSpPr>
          <p:nvPr>
            <p:ph type="dt" sz="half" idx="10"/>
          </p:nvPr>
        </p:nvSpPr>
        <p:spPr/>
        <p:txBody>
          <a:bodyPr/>
          <a:lstStyle>
            <a:lvl1pPr>
              <a:defRPr/>
            </a:lvl1pPr>
          </a:lstStyle>
          <a:p>
            <a:pPr>
              <a:defRPr/>
            </a:pPr>
            <a:fld id="{BF3A14F2-5A6C-784C-997E-ED86B557499B}" type="datetimeFigureOut">
              <a:rPr lang="es-ES"/>
              <a:pPr>
                <a:defRPr/>
              </a:pPr>
              <a:t>3/1/24</a:t>
            </a:fld>
            <a:endParaRPr lang="es-ES"/>
          </a:p>
        </p:txBody>
      </p:sp>
      <p:sp>
        <p:nvSpPr>
          <p:cNvPr id="5" name="9 Marcador de pie de página">
            <a:extLst>
              <a:ext uri="{FF2B5EF4-FFF2-40B4-BE49-F238E27FC236}">
                <a16:creationId xmlns:a16="http://schemas.microsoft.com/office/drawing/2014/main" id="{0E70BC73-6CA5-4770-0E02-2920D37CDBF5}"/>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5C05AA77-54D3-5859-C51B-41DE4459964A}"/>
              </a:ext>
            </a:extLst>
          </p:cNvPr>
          <p:cNvSpPr>
            <a:spLocks noGrp="1"/>
          </p:cNvSpPr>
          <p:nvPr>
            <p:ph type="sldNum" sz="quarter" idx="12"/>
          </p:nvPr>
        </p:nvSpPr>
        <p:spPr/>
        <p:txBody>
          <a:bodyPr/>
          <a:lstStyle>
            <a:lvl1pPr>
              <a:defRPr/>
            </a:lvl1pPr>
          </a:lstStyle>
          <a:p>
            <a:pPr>
              <a:defRPr/>
            </a:pPr>
            <a:fld id="{24B7186A-F7CD-5F4A-9BAB-81D2B103B8EB}" type="slidenum">
              <a:rPr lang="es-ES" altLang="es-ES"/>
              <a:pPr>
                <a:defRPr/>
              </a:pPr>
              <a:t>‹Nº›</a:t>
            </a:fld>
            <a:endParaRPr lang="es-ES" altLang="es-ES"/>
          </a:p>
        </p:txBody>
      </p:sp>
    </p:spTree>
    <p:extLst>
      <p:ext uri="{BB962C8B-B14F-4D97-AF65-F5344CB8AC3E}">
        <p14:creationId xmlns:p14="http://schemas.microsoft.com/office/powerpoint/2010/main" val="32268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2 Rectángulo">
            <a:extLst>
              <a:ext uri="{FF2B5EF4-FFF2-40B4-BE49-F238E27FC236}">
                <a16:creationId xmlns:a16="http://schemas.microsoft.com/office/drawing/2014/main" id="{BBF541D4-ED26-E998-0A93-611A00191BAB}"/>
              </a:ext>
            </a:extLst>
          </p:cNvPr>
          <p:cNvSpPr/>
          <p:nvPr/>
        </p:nvSpPr>
        <p:spPr>
          <a:xfrm>
            <a:off x="3043238"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3 Rectángulo">
            <a:extLst>
              <a:ext uri="{FF2B5EF4-FFF2-40B4-BE49-F238E27FC236}">
                <a16:creationId xmlns:a16="http://schemas.microsoft.com/office/drawing/2014/main" id="{D019C53F-E7CA-0BEE-FABE-A2D553027940}"/>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5 Elipse">
            <a:extLst>
              <a:ext uri="{FF2B5EF4-FFF2-40B4-BE49-F238E27FC236}">
                <a16:creationId xmlns:a16="http://schemas.microsoft.com/office/drawing/2014/main" id="{729C121C-BA66-D83F-1986-EA91151D5E93}"/>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7" name="16 Elipse">
            <a:extLst>
              <a:ext uri="{FF2B5EF4-FFF2-40B4-BE49-F238E27FC236}">
                <a16:creationId xmlns:a16="http://schemas.microsoft.com/office/drawing/2014/main" id="{B73E5788-A7AE-D81A-D922-8ADCCC542302}"/>
              </a:ext>
            </a:extLst>
          </p:cNvPr>
          <p:cNvSpPr/>
          <p:nvPr/>
        </p:nvSpPr>
        <p:spPr>
          <a:xfrm>
            <a:off x="3211513" y="2746375"/>
            <a:ext cx="8413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 name="1 Título"/>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a:t>Haga clic para modificar el estilo de texto del patrón</a:t>
            </a:r>
          </a:p>
        </p:txBody>
      </p:sp>
      <p:sp>
        <p:nvSpPr>
          <p:cNvPr id="8" name="3 Marcador de fecha">
            <a:extLst>
              <a:ext uri="{FF2B5EF4-FFF2-40B4-BE49-F238E27FC236}">
                <a16:creationId xmlns:a16="http://schemas.microsoft.com/office/drawing/2014/main" id="{3C8087FD-56D1-BA29-6907-B318709EB97E}"/>
              </a:ext>
            </a:extLst>
          </p:cNvPr>
          <p:cNvSpPr>
            <a:spLocks noGrp="1"/>
          </p:cNvSpPr>
          <p:nvPr>
            <p:ph type="dt" sz="half" idx="10"/>
          </p:nvPr>
        </p:nvSpPr>
        <p:spPr/>
        <p:txBody>
          <a:bodyPr/>
          <a:lstStyle>
            <a:lvl1pPr>
              <a:defRPr/>
            </a:lvl1pPr>
            <a:extLst/>
          </a:lstStyle>
          <a:p>
            <a:pPr>
              <a:defRPr/>
            </a:pPr>
            <a:fld id="{6A584551-CF2F-1340-BB75-93C66AA32529}" type="datetimeFigureOut">
              <a:rPr lang="es-ES"/>
              <a:pPr>
                <a:defRPr/>
              </a:pPr>
              <a:t>3/1/24</a:t>
            </a:fld>
            <a:endParaRPr lang="es-ES"/>
          </a:p>
        </p:txBody>
      </p:sp>
      <p:sp>
        <p:nvSpPr>
          <p:cNvPr id="9" name="4 Marcador de pie de página">
            <a:extLst>
              <a:ext uri="{FF2B5EF4-FFF2-40B4-BE49-F238E27FC236}">
                <a16:creationId xmlns:a16="http://schemas.microsoft.com/office/drawing/2014/main" id="{EF999F00-D718-18D8-1DA4-69BACCC3B485}"/>
              </a:ext>
            </a:extLst>
          </p:cNvPr>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a:extLst>
              <a:ext uri="{FF2B5EF4-FFF2-40B4-BE49-F238E27FC236}">
                <a16:creationId xmlns:a16="http://schemas.microsoft.com/office/drawing/2014/main" id="{42D9AAEF-66DB-A07B-E5B5-520917A397F5}"/>
              </a:ext>
            </a:extLst>
          </p:cNvPr>
          <p:cNvSpPr>
            <a:spLocks noGrp="1"/>
          </p:cNvSpPr>
          <p:nvPr>
            <p:ph type="sldNum" sz="quarter" idx="12"/>
          </p:nvPr>
        </p:nvSpPr>
        <p:spPr/>
        <p:txBody>
          <a:bodyPr/>
          <a:lstStyle>
            <a:lvl1pPr>
              <a:defRPr smtClean="0"/>
            </a:lvl1pPr>
          </a:lstStyle>
          <a:p>
            <a:pPr>
              <a:defRPr/>
            </a:pPr>
            <a:fld id="{AB8130C6-92E1-1542-9793-0D39AD959C27}" type="slidenum">
              <a:rPr lang="es-ES" altLang="es-ES"/>
              <a:pPr>
                <a:defRPr/>
              </a:pPr>
              <a:t>‹Nº›</a:t>
            </a:fld>
            <a:endParaRPr lang="es-ES" altLang="es-ES"/>
          </a:p>
        </p:txBody>
      </p:sp>
    </p:spTree>
    <p:extLst>
      <p:ext uri="{BB962C8B-B14F-4D97-AF65-F5344CB8AC3E}">
        <p14:creationId xmlns:p14="http://schemas.microsoft.com/office/powerpoint/2010/main" val="217700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20"/>
            <a:ext cx="9997440"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23 Marcador de fecha">
            <a:extLst>
              <a:ext uri="{FF2B5EF4-FFF2-40B4-BE49-F238E27FC236}">
                <a16:creationId xmlns:a16="http://schemas.microsoft.com/office/drawing/2014/main" id="{483322C6-FD7C-7F80-3DBF-0168FD0637E9}"/>
              </a:ext>
            </a:extLst>
          </p:cNvPr>
          <p:cNvSpPr>
            <a:spLocks noGrp="1"/>
          </p:cNvSpPr>
          <p:nvPr>
            <p:ph type="dt" sz="half" idx="10"/>
          </p:nvPr>
        </p:nvSpPr>
        <p:spPr/>
        <p:txBody>
          <a:bodyPr/>
          <a:lstStyle>
            <a:lvl1pPr>
              <a:defRPr/>
            </a:lvl1pPr>
          </a:lstStyle>
          <a:p>
            <a:pPr>
              <a:defRPr/>
            </a:pPr>
            <a:fld id="{79DF62AB-3F6A-CA47-B1CD-D5E60BDB65BA}" type="datetimeFigureOut">
              <a:rPr lang="es-ES"/>
              <a:pPr>
                <a:defRPr/>
              </a:pPr>
              <a:t>3/1/24</a:t>
            </a:fld>
            <a:endParaRPr lang="es-ES"/>
          </a:p>
        </p:txBody>
      </p:sp>
      <p:sp>
        <p:nvSpPr>
          <p:cNvPr id="6" name="9 Marcador de pie de página">
            <a:extLst>
              <a:ext uri="{FF2B5EF4-FFF2-40B4-BE49-F238E27FC236}">
                <a16:creationId xmlns:a16="http://schemas.microsoft.com/office/drawing/2014/main" id="{91B2BE4F-E036-E76C-337F-0678DBBCD356}"/>
              </a:ext>
            </a:extLst>
          </p:cNvPr>
          <p:cNvSpPr>
            <a:spLocks noGrp="1"/>
          </p:cNvSpPr>
          <p:nvPr>
            <p:ph type="ftr" sz="quarter" idx="11"/>
          </p:nvPr>
        </p:nvSpPr>
        <p:spPr/>
        <p:txBody>
          <a:bodyPr/>
          <a:lstStyle>
            <a:lvl1pPr>
              <a:defRPr/>
            </a:lvl1pPr>
          </a:lstStyle>
          <a:p>
            <a:pPr>
              <a:defRPr/>
            </a:pPr>
            <a:endParaRPr lang="es-ES"/>
          </a:p>
        </p:txBody>
      </p:sp>
      <p:sp>
        <p:nvSpPr>
          <p:cNvPr id="7" name="21 Marcador de número de diapositiva">
            <a:extLst>
              <a:ext uri="{FF2B5EF4-FFF2-40B4-BE49-F238E27FC236}">
                <a16:creationId xmlns:a16="http://schemas.microsoft.com/office/drawing/2014/main" id="{AE104BB5-FDD4-2EB6-DF66-0D52FD16F7E2}"/>
              </a:ext>
            </a:extLst>
          </p:cNvPr>
          <p:cNvSpPr>
            <a:spLocks noGrp="1"/>
          </p:cNvSpPr>
          <p:nvPr>
            <p:ph type="sldNum" sz="quarter" idx="12"/>
          </p:nvPr>
        </p:nvSpPr>
        <p:spPr/>
        <p:txBody>
          <a:bodyPr/>
          <a:lstStyle>
            <a:lvl1pPr>
              <a:defRPr/>
            </a:lvl1pPr>
          </a:lstStyle>
          <a:p>
            <a:pPr>
              <a:defRPr/>
            </a:pPr>
            <a:fld id="{D0C3F648-310A-304F-B118-B39A0586B49D}" type="slidenum">
              <a:rPr lang="es-ES" altLang="es-ES"/>
              <a:pPr>
                <a:defRPr/>
              </a:pPr>
              <a:t>‹Nº›</a:t>
            </a:fld>
            <a:endParaRPr lang="es-ES" altLang="es-ES"/>
          </a:p>
        </p:txBody>
      </p:sp>
    </p:spTree>
    <p:extLst>
      <p:ext uri="{BB962C8B-B14F-4D97-AF65-F5344CB8AC3E}">
        <p14:creationId xmlns:p14="http://schemas.microsoft.com/office/powerpoint/2010/main" val="358058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5160336"/>
            <a:ext cx="10972800" cy="1143000"/>
          </a:xfrm>
        </p:spPr>
        <p:txBody>
          <a:bodyPr/>
          <a:lstStyle>
            <a:lvl1pPr algn="ctr">
              <a:defRPr sz="4500" b="1" cap="none" baseline="0"/>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4" name="3 Marcador de texto"/>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5" name="4 Marcador de contenido"/>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a:extLst>
              <a:ext uri="{FF2B5EF4-FFF2-40B4-BE49-F238E27FC236}">
                <a16:creationId xmlns:a16="http://schemas.microsoft.com/office/drawing/2014/main" id="{A23DDDEA-D6BD-5BF1-6F18-79FBE13C94F6}"/>
              </a:ext>
            </a:extLst>
          </p:cNvPr>
          <p:cNvSpPr>
            <a:spLocks noGrp="1"/>
          </p:cNvSpPr>
          <p:nvPr>
            <p:ph type="dt" sz="half" idx="10"/>
          </p:nvPr>
        </p:nvSpPr>
        <p:spPr/>
        <p:txBody>
          <a:bodyPr/>
          <a:lstStyle>
            <a:lvl1pPr>
              <a:defRPr/>
            </a:lvl1pPr>
            <a:extLst/>
          </a:lstStyle>
          <a:p>
            <a:pPr>
              <a:defRPr/>
            </a:pPr>
            <a:fld id="{375EECC4-7727-FC40-80FF-792CC6AF188D}" type="datetimeFigureOut">
              <a:rPr lang="es-ES"/>
              <a:pPr>
                <a:defRPr/>
              </a:pPr>
              <a:t>3/1/24</a:t>
            </a:fld>
            <a:endParaRPr lang="es-ES"/>
          </a:p>
        </p:txBody>
      </p:sp>
      <p:sp>
        <p:nvSpPr>
          <p:cNvPr id="8" name="7 Marcador de pie de página">
            <a:extLst>
              <a:ext uri="{FF2B5EF4-FFF2-40B4-BE49-F238E27FC236}">
                <a16:creationId xmlns:a16="http://schemas.microsoft.com/office/drawing/2014/main" id="{C917F742-FD03-DD90-DCBF-0248543AD0AC}"/>
              </a:ext>
            </a:extLst>
          </p:cNvPr>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a:extLst>
              <a:ext uri="{FF2B5EF4-FFF2-40B4-BE49-F238E27FC236}">
                <a16:creationId xmlns:a16="http://schemas.microsoft.com/office/drawing/2014/main" id="{B56CFC4B-C2C9-5A3B-502A-812E7B6F270E}"/>
              </a:ext>
            </a:extLst>
          </p:cNvPr>
          <p:cNvSpPr>
            <a:spLocks noGrp="1"/>
          </p:cNvSpPr>
          <p:nvPr>
            <p:ph type="sldNum" sz="quarter" idx="12"/>
          </p:nvPr>
        </p:nvSpPr>
        <p:spPr/>
        <p:txBody>
          <a:bodyPr/>
          <a:lstStyle>
            <a:lvl1pPr>
              <a:defRPr smtClean="0"/>
            </a:lvl1pPr>
          </a:lstStyle>
          <a:p>
            <a:pPr>
              <a:defRPr/>
            </a:pPr>
            <a:fld id="{6F28185F-D7D1-6F4A-AB55-4E9EAA02D32A}" type="slidenum">
              <a:rPr lang="es-ES" altLang="es-ES"/>
              <a:pPr>
                <a:defRPr/>
              </a:pPr>
              <a:t>‹Nº›</a:t>
            </a:fld>
            <a:endParaRPr lang="es-ES" altLang="es-ES"/>
          </a:p>
        </p:txBody>
      </p:sp>
    </p:spTree>
    <p:extLst>
      <p:ext uri="{BB962C8B-B14F-4D97-AF65-F5344CB8AC3E}">
        <p14:creationId xmlns:p14="http://schemas.microsoft.com/office/powerpoint/2010/main" val="232111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20"/>
            <a:ext cx="9997440" cy="1143000"/>
          </a:xfrm>
        </p:spPr>
        <p:txBody>
          <a:bodyPr/>
          <a:lstStyle/>
          <a:p>
            <a:r>
              <a:rPr lang="es-ES"/>
              <a:t>Haga clic para modificar el estilo de título del patrón</a:t>
            </a:r>
            <a:endParaRPr lang="en-US"/>
          </a:p>
        </p:txBody>
      </p:sp>
      <p:sp>
        <p:nvSpPr>
          <p:cNvPr id="3" name="23 Marcador de fecha">
            <a:extLst>
              <a:ext uri="{FF2B5EF4-FFF2-40B4-BE49-F238E27FC236}">
                <a16:creationId xmlns:a16="http://schemas.microsoft.com/office/drawing/2014/main" id="{2DCD38CF-58DE-BF3B-DA0F-81E92BD5C89C}"/>
              </a:ext>
            </a:extLst>
          </p:cNvPr>
          <p:cNvSpPr>
            <a:spLocks noGrp="1"/>
          </p:cNvSpPr>
          <p:nvPr>
            <p:ph type="dt" sz="half" idx="10"/>
          </p:nvPr>
        </p:nvSpPr>
        <p:spPr/>
        <p:txBody>
          <a:bodyPr/>
          <a:lstStyle>
            <a:lvl1pPr>
              <a:defRPr/>
            </a:lvl1pPr>
          </a:lstStyle>
          <a:p>
            <a:pPr>
              <a:defRPr/>
            </a:pPr>
            <a:fld id="{C9E42189-A2E9-AE42-AA95-54C86E8E1A7E}" type="datetimeFigureOut">
              <a:rPr lang="es-ES"/>
              <a:pPr>
                <a:defRPr/>
              </a:pPr>
              <a:t>3/1/24</a:t>
            </a:fld>
            <a:endParaRPr lang="es-ES"/>
          </a:p>
        </p:txBody>
      </p:sp>
      <p:sp>
        <p:nvSpPr>
          <p:cNvPr id="4" name="9 Marcador de pie de página">
            <a:extLst>
              <a:ext uri="{FF2B5EF4-FFF2-40B4-BE49-F238E27FC236}">
                <a16:creationId xmlns:a16="http://schemas.microsoft.com/office/drawing/2014/main" id="{AD0C2864-CA76-DDD0-79DD-55972D08FEEC}"/>
              </a:ext>
            </a:extLst>
          </p:cNvPr>
          <p:cNvSpPr>
            <a:spLocks noGrp="1"/>
          </p:cNvSpPr>
          <p:nvPr>
            <p:ph type="ftr" sz="quarter" idx="11"/>
          </p:nvPr>
        </p:nvSpPr>
        <p:spPr/>
        <p:txBody>
          <a:bodyPr/>
          <a:lstStyle>
            <a:lvl1pPr>
              <a:defRPr/>
            </a:lvl1pPr>
          </a:lstStyle>
          <a:p>
            <a:pPr>
              <a:defRPr/>
            </a:pPr>
            <a:endParaRPr lang="es-ES"/>
          </a:p>
        </p:txBody>
      </p:sp>
      <p:sp>
        <p:nvSpPr>
          <p:cNvPr id="5" name="21 Marcador de número de diapositiva">
            <a:extLst>
              <a:ext uri="{FF2B5EF4-FFF2-40B4-BE49-F238E27FC236}">
                <a16:creationId xmlns:a16="http://schemas.microsoft.com/office/drawing/2014/main" id="{E9B7BF1B-08EC-F591-DEE7-55338FC1A902}"/>
              </a:ext>
            </a:extLst>
          </p:cNvPr>
          <p:cNvSpPr>
            <a:spLocks noGrp="1"/>
          </p:cNvSpPr>
          <p:nvPr>
            <p:ph type="sldNum" sz="quarter" idx="12"/>
          </p:nvPr>
        </p:nvSpPr>
        <p:spPr/>
        <p:txBody>
          <a:bodyPr/>
          <a:lstStyle>
            <a:lvl1pPr>
              <a:defRPr/>
            </a:lvl1pPr>
          </a:lstStyle>
          <a:p>
            <a:pPr>
              <a:defRPr/>
            </a:pPr>
            <a:fld id="{46492713-9C90-3941-9617-D54BBF069C2C}" type="slidenum">
              <a:rPr lang="es-ES" altLang="es-ES"/>
              <a:pPr>
                <a:defRPr/>
              </a:pPr>
              <a:t>‹Nº›</a:t>
            </a:fld>
            <a:endParaRPr lang="es-ES" altLang="es-ES"/>
          </a:p>
        </p:txBody>
      </p:sp>
    </p:spTree>
    <p:extLst>
      <p:ext uri="{BB962C8B-B14F-4D97-AF65-F5344CB8AC3E}">
        <p14:creationId xmlns:p14="http://schemas.microsoft.com/office/powerpoint/2010/main" val="210654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2 Rectángulo">
            <a:extLst>
              <a:ext uri="{FF2B5EF4-FFF2-40B4-BE49-F238E27FC236}">
                <a16:creationId xmlns:a16="http://schemas.microsoft.com/office/drawing/2014/main" id="{80A2C78B-2466-30D5-130D-9C0F1BAEB913}"/>
              </a:ext>
            </a:extLst>
          </p:cNvPr>
          <p:cNvSpPr/>
          <p:nvPr/>
        </p:nvSpPr>
        <p:spPr>
          <a:xfrm>
            <a:off x="1352550" y="0"/>
            <a:ext cx="1083945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13 Rectángulo">
            <a:extLst>
              <a:ext uri="{FF2B5EF4-FFF2-40B4-BE49-F238E27FC236}">
                <a16:creationId xmlns:a16="http://schemas.microsoft.com/office/drawing/2014/main" id="{0551DBA2-FBB3-1262-7CCF-BA14551863FB}"/>
              </a:ext>
            </a:extLst>
          </p:cNvPr>
          <p:cNvSpPr/>
          <p:nvPr/>
        </p:nvSpPr>
        <p:spPr bwMode="invGray">
          <a:xfrm>
            <a:off x="1352550" y="0"/>
            <a:ext cx="968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1 Marcador de fecha">
            <a:extLst>
              <a:ext uri="{FF2B5EF4-FFF2-40B4-BE49-F238E27FC236}">
                <a16:creationId xmlns:a16="http://schemas.microsoft.com/office/drawing/2014/main" id="{8A6F5C79-4128-D14E-8B7C-A797401B7573}"/>
              </a:ext>
            </a:extLst>
          </p:cNvPr>
          <p:cNvSpPr>
            <a:spLocks noGrp="1"/>
          </p:cNvSpPr>
          <p:nvPr>
            <p:ph type="dt" sz="half" idx="10"/>
          </p:nvPr>
        </p:nvSpPr>
        <p:spPr/>
        <p:txBody>
          <a:bodyPr/>
          <a:lstStyle>
            <a:lvl1pPr>
              <a:defRPr/>
            </a:lvl1pPr>
            <a:extLst/>
          </a:lstStyle>
          <a:p>
            <a:pPr>
              <a:defRPr/>
            </a:pPr>
            <a:fld id="{24C9FA66-968C-5C49-95C6-6D8EF8D01127}" type="datetimeFigureOut">
              <a:rPr lang="es-ES"/>
              <a:pPr>
                <a:defRPr/>
              </a:pPr>
              <a:t>3/1/24</a:t>
            </a:fld>
            <a:endParaRPr lang="es-ES"/>
          </a:p>
        </p:txBody>
      </p:sp>
      <p:sp>
        <p:nvSpPr>
          <p:cNvPr id="5" name="2 Marcador de pie de página">
            <a:extLst>
              <a:ext uri="{FF2B5EF4-FFF2-40B4-BE49-F238E27FC236}">
                <a16:creationId xmlns:a16="http://schemas.microsoft.com/office/drawing/2014/main" id="{E5AAE69F-66AC-876F-08F9-3C912A9AAA93}"/>
              </a:ext>
            </a:extLst>
          </p:cNvPr>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a:extLst>
              <a:ext uri="{FF2B5EF4-FFF2-40B4-BE49-F238E27FC236}">
                <a16:creationId xmlns:a16="http://schemas.microsoft.com/office/drawing/2014/main" id="{832D614B-BA23-0DD7-BFFC-B5411D68E56E}"/>
              </a:ext>
            </a:extLst>
          </p:cNvPr>
          <p:cNvSpPr>
            <a:spLocks noGrp="1"/>
          </p:cNvSpPr>
          <p:nvPr>
            <p:ph type="sldNum" sz="quarter" idx="12"/>
          </p:nvPr>
        </p:nvSpPr>
        <p:spPr/>
        <p:txBody>
          <a:bodyPr/>
          <a:lstStyle>
            <a:lvl1pPr>
              <a:defRPr smtClean="0"/>
            </a:lvl1pPr>
          </a:lstStyle>
          <a:p>
            <a:pPr>
              <a:defRPr/>
            </a:pPr>
            <a:fld id="{3D9752D3-8F3B-4E42-88E5-C7EF6EB2B889}" type="slidenum">
              <a:rPr lang="es-ES" altLang="es-ES"/>
              <a:pPr>
                <a:defRPr/>
              </a:pPr>
              <a:t>‹Nº›</a:t>
            </a:fld>
            <a:endParaRPr lang="es-ES" altLang="es-ES"/>
          </a:p>
        </p:txBody>
      </p:sp>
    </p:spTree>
    <p:extLst>
      <p:ext uri="{BB962C8B-B14F-4D97-AF65-F5344CB8AC3E}">
        <p14:creationId xmlns:p14="http://schemas.microsoft.com/office/powerpoint/2010/main" val="220587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s-ES"/>
              <a:t>Haga clic para modificar el estilo de título del patrón</a:t>
            </a:r>
            <a:endParaRPr lang="en-US"/>
          </a:p>
        </p:txBody>
      </p:sp>
      <p:sp>
        <p:nvSpPr>
          <p:cNvPr id="3" name="2 Marcador de texto"/>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a:t>Haga clic para modificar el estilo de texto del patrón</a:t>
            </a:r>
          </a:p>
        </p:txBody>
      </p:sp>
      <p:sp>
        <p:nvSpPr>
          <p:cNvPr id="4" name="3 Marcador de contenido"/>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a:extLst>
              <a:ext uri="{FF2B5EF4-FFF2-40B4-BE49-F238E27FC236}">
                <a16:creationId xmlns:a16="http://schemas.microsoft.com/office/drawing/2014/main" id="{D36C35E2-FA92-FD1F-C846-102C68157F82}"/>
              </a:ext>
            </a:extLst>
          </p:cNvPr>
          <p:cNvSpPr>
            <a:spLocks noGrp="1"/>
          </p:cNvSpPr>
          <p:nvPr>
            <p:ph type="dt" sz="half" idx="10"/>
          </p:nvPr>
        </p:nvSpPr>
        <p:spPr/>
        <p:txBody>
          <a:bodyPr/>
          <a:lstStyle>
            <a:lvl1pPr>
              <a:defRPr/>
            </a:lvl1pPr>
            <a:extLst/>
          </a:lstStyle>
          <a:p>
            <a:pPr>
              <a:defRPr/>
            </a:pPr>
            <a:fld id="{CA42F9F0-A651-8943-A1AB-6ECC14677944}" type="datetimeFigureOut">
              <a:rPr lang="es-ES"/>
              <a:pPr>
                <a:defRPr/>
              </a:pPr>
              <a:t>3/1/24</a:t>
            </a:fld>
            <a:endParaRPr lang="es-ES"/>
          </a:p>
        </p:txBody>
      </p:sp>
      <p:sp>
        <p:nvSpPr>
          <p:cNvPr id="6" name="5 Marcador de pie de página">
            <a:extLst>
              <a:ext uri="{FF2B5EF4-FFF2-40B4-BE49-F238E27FC236}">
                <a16:creationId xmlns:a16="http://schemas.microsoft.com/office/drawing/2014/main" id="{1F3EAAC2-5C4A-EFFB-242E-CA9C3885E227}"/>
              </a:ext>
            </a:extLst>
          </p:cNvPr>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a:extLst>
              <a:ext uri="{FF2B5EF4-FFF2-40B4-BE49-F238E27FC236}">
                <a16:creationId xmlns:a16="http://schemas.microsoft.com/office/drawing/2014/main" id="{613D8CCD-76DB-DF04-9A01-221B4C5E7E47}"/>
              </a:ext>
            </a:extLst>
          </p:cNvPr>
          <p:cNvSpPr>
            <a:spLocks noGrp="1"/>
          </p:cNvSpPr>
          <p:nvPr>
            <p:ph type="sldNum" sz="quarter" idx="12"/>
          </p:nvPr>
        </p:nvSpPr>
        <p:spPr/>
        <p:txBody>
          <a:bodyPr/>
          <a:lstStyle>
            <a:lvl1pPr>
              <a:defRPr smtClean="0"/>
            </a:lvl1pPr>
          </a:lstStyle>
          <a:p>
            <a:pPr>
              <a:defRPr/>
            </a:pPr>
            <a:fld id="{910439D3-366F-4848-8EF7-91BB7010654D}" type="slidenum">
              <a:rPr lang="es-ES" altLang="es-ES"/>
              <a:pPr>
                <a:defRPr/>
              </a:pPr>
              <a:t>‹Nº›</a:t>
            </a:fld>
            <a:endParaRPr lang="es-ES" altLang="es-ES"/>
          </a:p>
        </p:txBody>
      </p:sp>
    </p:spTree>
    <p:extLst>
      <p:ext uri="{BB962C8B-B14F-4D97-AF65-F5344CB8AC3E}">
        <p14:creationId xmlns:p14="http://schemas.microsoft.com/office/powerpoint/2010/main" val="48069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2 Rectángulo">
            <a:extLst>
              <a:ext uri="{FF2B5EF4-FFF2-40B4-BE49-F238E27FC236}">
                <a16:creationId xmlns:a16="http://schemas.microsoft.com/office/drawing/2014/main" id="{4D44C9CA-4009-0573-8379-505FFDDAEA84}"/>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endParaRPr>
          </a:p>
        </p:txBody>
      </p:sp>
      <p:sp>
        <p:nvSpPr>
          <p:cNvPr id="6" name="13 Proceso">
            <a:extLst>
              <a:ext uri="{FF2B5EF4-FFF2-40B4-BE49-F238E27FC236}">
                <a16:creationId xmlns:a16="http://schemas.microsoft.com/office/drawing/2014/main" id="{13C37B2E-3794-86D4-B054-20D5D0FEFEE6}"/>
              </a:ext>
            </a:extLst>
          </p:cNvPr>
          <p:cNvSpPr/>
          <p:nvPr/>
        </p:nvSpPr>
        <p:spPr>
          <a:xfrm rot="19468671">
            <a:off x="528638" y="954088"/>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5 Proceso">
            <a:extLst>
              <a:ext uri="{FF2B5EF4-FFF2-40B4-BE49-F238E27FC236}">
                <a16:creationId xmlns:a16="http://schemas.microsoft.com/office/drawing/2014/main" id="{31A1DF0D-D711-1D03-3DF1-91763818BFC3}"/>
              </a:ext>
            </a:extLst>
          </p:cNvPr>
          <p:cNvSpPr/>
          <p:nvPr/>
        </p:nvSpPr>
        <p:spPr>
          <a:xfrm rot="2103354" flipH="1">
            <a:off x="6672263" y="936625"/>
            <a:ext cx="86518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1 Título"/>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a:t>Haga clic para modificar el estilo de texto del patrón</a:t>
            </a:r>
          </a:p>
        </p:txBody>
      </p:sp>
      <p:sp>
        <p:nvSpPr>
          <p:cNvPr id="8" name="4 Marcador de fecha">
            <a:extLst>
              <a:ext uri="{FF2B5EF4-FFF2-40B4-BE49-F238E27FC236}">
                <a16:creationId xmlns:a16="http://schemas.microsoft.com/office/drawing/2014/main" id="{7137EDB3-CDB1-67C2-1602-C06AFEEE7F49}"/>
              </a:ext>
            </a:extLst>
          </p:cNvPr>
          <p:cNvSpPr>
            <a:spLocks noGrp="1"/>
          </p:cNvSpPr>
          <p:nvPr>
            <p:ph type="dt" sz="half" idx="10"/>
          </p:nvPr>
        </p:nvSpPr>
        <p:spPr/>
        <p:txBody>
          <a:bodyPr/>
          <a:lstStyle>
            <a:lvl1pPr>
              <a:defRPr/>
            </a:lvl1pPr>
            <a:extLst/>
          </a:lstStyle>
          <a:p>
            <a:pPr>
              <a:defRPr/>
            </a:pPr>
            <a:fld id="{3E2532E7-2332-1744-86A2-E5DC36F10C9F}" type="datetimeFigureOut">
              <a:rPr lang="es-ES"/>
              <a:pPr>
                <a:defRPr/>
              </a:pPr>
              <a:t>3/1/24</a:t>
            </a:fld>
            <a:endParaRPr lang="es-ES"/>
          </a:p>
        </p:txBody>
      </p:sp>
      <p:sp>
        <p:nvSpPr>
          <p:cNvPr id="9" name="5 Marcador de pie de página">
            <a:extLst>
              <a:ext uri="{FF2B5EF4-FFF2-40B4-BE49-F238E27FC236}">
                <a16:creationId xmlns:a16="http://schemas.microsoft.com/office/drawing/2014/main" id="{FA7C3497-255C-A913-4FA9-71892DC0A6D8}"/>
              </a:ext>
            </a:extLst>
          </p:cNvPr>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a:extLst>
              <a:ext uri="{FF2B5EF4-FFF2-40B4-BE49-F238E27FC236}">
                <a16:creationId xmlns:a16="http://schemas.microsoft.com/office/drawing/2014/main" id="{B5C4866E-1D58-CD35-7D93-459375576057}"/>
              </a:ext>
            </a:extLst>
          </p:cNvPr>
          <p:cNvSpPr>
            <a:spLocks noGrp="1"/>
          </p:cNvSpPr>
          <p:nvPr>
            <p:ph type="sldNum" sz="quarter" idx="12"/>
          </p:nvPr>
        </p:nvSpPr>
        <p:spPr/>
        <p:txBody>
          <a:bodyPr/>
          <a:lstStyle>
            <a:lvl1pPr>
              <a:defRPr smtClean="0"/>
            </a:lvl1pPr>
          </a:lstStyle>
          <a:p>
            <a:pPr>
              <a:defRPr/>
            </a:pPr>
            <a:fld id="{108701DB-1E3D-3246-AFEC-F58DAAB719C9}" type="slidenum">
              <a:rPr lang="es-ES" altLang="es-ES"/>
              <a:pPr>
                <a:defRPr/>
              </a:pPr>
              <a:t>‹Nº›</a:t>
            </a:fld>
            <a:endParaRPr lang="es-ES" altLang="es-ES"/>
          </a:p>
        </p:txBody>
      </p:sp>
    </p:spTree>
    <p:extLst>
      <p:ext uri="{BB962C8B-B14F-4D97-AF65-F5344CB8AC3E}">
        <p14:creationId xmlns:p14="http://schemas.microsoft.com/office/powerpoint/2010/main" val="314193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Circular">
            <a:extLst>
              <a:ext uri="{FF2B5EF4-FFF2-40B4-BE49-F238E27FC236}">
                <a16:creationId xmlns:a16="http://schemas.microsoft.com/office/drawing/2014/main" id="{867EB80E-7481-3D65-E77D-A01CA00B48CB}"/>
              </a:ext>
            </a:extLst>
          </p:cNvPr>
          <p:cNvSpPr/>
          <p:nvPr/>
        </p:nvSpPr>
        <p:spPr>
          <a:xfrm>
            <a:off x="-1087438" y="-815975"/>
            <a:ext cx="2184401"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Elipse">
            <a:extLst>
              <a:ext uri="{FF2B5EF4-FFF2-40B4-BE49-F238E27FC236}">
                <a16:creationId xmlns:a16="http://schemas.microsoft.com/office/drawing/2014/main" id="{9947D529-067F-4A80-0584-85D9CC6FFD2B}"/>
              </a:ext>
            </a:extLst>
          </p:cNvPr>
          <p:cNvSpPr/>
          <p:nvPr/>
        </p:nvSpPr>
        <p:spPr>
          <a:xfrm>
            <a:off x="223838" y="20638"/>
            <a:ext cx="2271712"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1028" name="10 Anillo">
            <a:extLst>
              <a:ext uri="{FF2B5EF4-FFF2-40B4-BE49-F238E27FC236}">
                <a16:creationId xmlns:a16="http://schemas.microsoft.com/office/drawing/2014/main" id="{CD3F35DA-6D6D-056A-48EE-1F658DBFB435}"/>
              </a:ext>
            </a:extLst>
          </p:cNvPr>
          <p:cNvGrpSpPr>
            <a:grpSpLocks/>
          </p:cNvGrpSpPr>
          <p:nvPr/>
        </p:nvGrpSpPr>
        <p:grpSpPr bwMode="auto">
          <a:xfrm>
            <a:off x="292100" y="952500"/>
            <a:ext cx="1397000" cy="1320800"/>
            <a:chOff x="184" y="600"/>
            <a:chExt cx="880" cy="832"/>
          </a:xfrm>
        </p:grpSpPr>
        <p:pic>
          <p:nvPicPr>
            <p:cNvPr id="1036" name="10 Anillo">
              <a:extLst>
                <a:ext uri="{FF2B5EF4-FFF2-40B4-BE49-F238E27FC236}">
                  <a16:creationId xmlns:a16="http://schemas.microsoft.com/office/drawing/2014/main" id="{70F8A2F8-8A9B-0389-AACC-54C004B5309E}"/>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4" y="600"/>
              <a:ext cx="88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a:extLst>
                <a:ext uri="{FF2B5EF4-FFF2-40B4-BE49-F238E27FC236}">
                  <a16:creationId xmlns:a16="http://schemas.microsoft.com/office/drawing/2014/main" id="{40430BB7-3A12-0128-B725-C78759E1E1B7}"/>
                </a:ext>
              </a:extLst>
            </p:cNvPr>
            <p:cNvSpPr txBox="1">
              <a:spLocks noChangeArrowheads="1"/>
            </p:cNvSpPr>
            <p:nvPr/>
          </p:nvSpPr>
          <p:spPr bwMode="auto">
            <a:xfrm rot="2315674">
              <a:off x="292" y="766"/>
              <a:ext cx="669" cy="491"/>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s-ES">
                <a:solidFill>
                  <a:srgbClr val="FFFFFF"/>
                </a:solidFill>
                <a:latin typeface="Gill Sans MT" panose="020B0502020104020203" pitchFamily="34" charset="0"/>
              </a:endParaRPr>
            </a:p>
          </p:txBody>
        </p:sp>
      </p:grpSp>
      <p:sp>
        <p:nvSpPr>
          <p:cNvPr id="12" name="11 Rectángulo">
            <a:extLst>
              <a:ext uri="{FF2B5EF4-FFF2-40B4-BE49-F238E27FC236}">
                <a16:creationId xmlns:a16="http://schemas.microsoft.com/office/drawing/2014/main" id="{A5EF0342-A818-95B5-33C7-595B164EFA31}"/>
              </a:ext>
            </a:extLst>
          </p:cNvPr>
          <p:cNvSpPr/>
          <p:nvPr/>
        </p:nvSpPr>
        <p:spPr>
          <a:xfrm>
            <a:off x="1350963" y="0"/>
            <a:ext cx="1084103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4 Marcador de título">
            <a:extLst>
              <a:ext uri="{FF2B5EF4-FFF2-40B4-BE49-F238E27FC236}">
                <a16:creationId xmlns:a16="http://schemas.microsoft.com/office/drawing/2014/main" id="{82CF37CF-DF18-F8AB-516F-BF04D307D02F}"/>
              </a:ext>
            </a:extLst>
          </p:cNvPr>
          <p:cNvSpPr>
            <a:spLocks noGrp="1"/>
          </p:cNvSpPr>
          <p:nvPr>
            <p:ph type="title"/>
          </p:nvPr>
        </p:nvSpPr>
        <p:spPr>
          <a:xfrm>
            <a:off x="1912938" y="274638"/>
            <a:ext cx="9999662" cy="1143000"/>
          </a:xfrm>
          <a:prstGeom prst="rect">
            <a:avLst/>
          </a:prstGeom>
        </p:spPr>
        <p:txBody>
          <a:bodyPr anchor="ctr">
            <a:normAutofit/>
          </a:bodyPr>
          <a:lstStyle/>
          <a:p>
            <a:r>
              <a:rPr lang="es-ES"/>
              <a:t>Haga clic para modificar el estilo de título del patrón</a:t>
            </a:r>
            <a:endParaRPr lang="en-US"/>
          </a:p>
        </p:txBody>
      </p:sp>
      <p:sp>
        <p:nvSpPr>
          <p:cNvPr id="1031" name="8 Marcador de texto">
            <a:extLst>
              <a:ext uri="{FF2B5EF4-FFF2-40B4-BE49-F238E27FC236}">
                <a16:creationId xmlns:a16="http://schemas.microsoft.com/office/drawing/2014/main" id="{6A526CDC-D104-D1DC-55C7-7F59300FD1EA}"/>
              </a:ext>
            </a:extLst>
          </p:cNvPr>
          <p:cNvSpPr>
            <a:spLocks noGrp="1"/>
          </p:cNvSpPr>
          <p:nvPr>
            <p:ph type="body" idx="1"/>
          </p:nvPr>
        </p:nvSpPr>
        <p:spPr bwMode="auto">
          <a:xfrm>
            <a:off x="1912938" y="1447800"/>
            <a:ext cx="9999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24" name="23 Marcador de fecha">
            <a:extLst>
              <a:ext uri="{FF2B5EF4-FFF2-40B4-BE49-F238E27FC236}">
                <a16:creationId xmlns:a16="http://schemas.microsoft.com/office/drawing/2014/main" id="{1459E2EB-A507-7CA7-B93C-F55557C1B8FD}"/>
              </a:ext>
            </a:extLst>
          </p:cNvPr>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cs typeface="Arial" charset="0"/>
              </a:defRPr>
            </a:lvl1pPr>
            <a:extLst/>
          </a:lstStyle>
          <a:p>
            <a:pPr>
              <a:defRPr/>
            </a:pPr>
            <a:fld id="{5A35635C-FDEF-1D48-AFA3-4788F51971E2}" type="datetimeFigureOut">
              <a:rPr lang="es-ES"/>
              <a:pPr>
                <a:defRPr/>
              </a:pPr>
              <a:t>3/1/24</a:t>
            </a:fld>
            <a:endParaRPr lang="es-ES"/>
          </a:p>
        </p:txBody>
      </p:sp>
      <p:sp>
        <p:nvSpPr>
          <p:cNvPr id="10" name="9 Marcador de pie de página">
            <a:extLst>
              <a:ext uri="{FF2B5EF4-FFF2-40B4-BE49-F238E27FC236}">
                <a16:creationId xmlns:a16="http://schemas.microsoft.com/office/drawing/2014/main" id="{6419CABA-B72C-79DD-B723-D82E34449149}"/>
              </a:ext>
            </a:extLst>
          </p:cNvPr>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cs typeface="Arial" charset="0"/>
              </a:defRPr>
            </a:lvl1pPr>
            <a:extLst/>
          </a:lstStyle>
          <a:p>
            <a:pPr>
              <a:defRPr/>
            </a:pPr>
            <a:endParaRPr lang="es-ES"/>
          </a:p>
        </p:txBody>
      </p:sp>
      <p:sp>
        <p:nvSpPr>
          <p:cNvPr id="22" name="21 Marcador de número de diapositiva">
            <a:extLst>
              <a:ext uri="{FF2B5EF4-FFF2-40B4-BE49-F238E27FC236}">
                <a16:creationId xmlns:a16="http://schemas.microsoft.com/office/drawing/2014/main" id="{AE26FC75-73D4-3B09-3B74-8CE3E9AAD784}"/>
              </a:ext>
            </a:extLst>
          </p:cNvPr>
          <p:cNvSpPr>
            <a:spLocks noGrp="1"/>
          </p:cNvSpPr>
          <p:nvPr>
            <p:ph type="sldNum" sz="quarter" idx="4"/>
          </p:nvPr>
        </p:nvSpPr>
        <p:spPr>
          <a:xfrm>
            <a:off x="1148556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275A48D0-4B3F-6144-B0C6-9C016D6F47C2}" type="slidenum">
              <a:rPr lang="es-ES" altLang="es-ES"/>
              <a:pPr>
                <a:defRPr/>
              </a:pPr>
              <a:t>‹Nº›</a:t>
            </a:fld>
            <a:endParaRPr lang="es-ES" altLang="es-ES"/>
          </a:p>
        </p:txBody>
      </p:sp>
      <p:sp>
        <p:nvSpPr>
          <p:cNvPr id="15" name="14 Rectángulo">
            <a:extLst>
              <a:ext uri="{FF2B5EF4-FFF2-40B4-BE49-F238E27FC236}">
                <a16:creationId xmlns:a16="http://schemas.microsoft.com/office/drawing/2014/main" id="{DE806950-F740-FF65-F3CD-1E2D1A57F415}"/>
              </a:ext>
            </a:extLst>
          </p:cNvPr>
          <p:cNvSpPr/>
          <p:nvPr/>
        </p:nvSpPr>
        <p:spPr bwMode="invGray">
          <a:xfrm>
            <a:off x="1352550" y="0"/>
            <a:ext cx="968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68" r:id="rId1"/>
    <p:sldLayoutId id="2147483763" r:id="rId2"/>
    <p:sldLayoutId id="2147483769" r:id="rId3"/>
    <p:sldLayoutId id="2147483764" r:id="rId4"/>
    <p:sldLayoutId id="2147483770" r:id="rId5"/>
    <p:sldLayoutId id="2147483765" r:id="rId6"/>
    <p:sldLayoutId id="2147483771" r:id="rId7"/>
    <p:sldLayoutId id="2147483772" r:id="rId8"/>
    <p:sldLayoutId id="2147483773" r:id="rId9"/>
    <p:sldLayoutId id="2147483766" r:id="rId10"/>
    <p:sldLayoutId id="2147483767"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2"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2"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2"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2"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Imagen 6">
            <a:extLst>
              <a:ext uri="{FF2B5EF4-FFF2-40B4-BE49-F238E27FC236}">
                <a16:creationId xmlns:a16="http://schemas.microsoft.com/office/drawing/2014/main" id="{21EDC72B-DFAC-ED1F-00F2-84C782B7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076325"/>
            <a:ext cx="63119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Imagen 7">
            <a:extLst>
              <a:ext uri="{FF2B5EF4-FFF2-40B4-BE49-F238E27FC236}">
                <a16:creationId xmlns:a16="http://schemas.microsoft.com/office/drawing/2014/main" id="{6BA7D382-0CC3-5DEE-6359-50E63C81F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460375"/>
            <a:ext cx="25527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ítulo 2">
            <a:extLst>
              <a:ext uri="{FF2B5EF4-FFF2-40B4-BE49-F238E27FC236}">
                <a16:creationId xmlns:a16="http://schemas.microsoft.com/office/drawing/2014/main" id="{DCA29F58-F0D5-AC7C-CABD-90E0E99951E7}"/>
              </a:ext>
            </a:extLst>
          </p:cNvPr>
          <p:cNvSpPr>
            <a:spLocks noGrp="1"/>
          </p:cNvSpPr>
          <p:nvPr>
            <p:ph type="subTitle" idx="1"/>
          </p:nvPr>
        </p:nvSpPr>
        <p:spPr>
          <a:xfrm>
            <a:off x="1520825" y="3430588"/>
            <a:ext cx="4827588" cy="3078162"/>
          </a:xfrm>
        </p:spPr>
        <p:txBody>
          <a:bodyPr rtlCol="0">
            <a:normAutofit/>
          </a:bodyPr>
          <a:lstStyle/>
          <a:p>
            <a:pPr eaLnBrk="1" fontAlgn="auto" hangingPunct="1">
              <a:spcAft>
                <a:spcPts val="0"/>
              </a:spcAft>
              <a:buFont typeface="Wingdings 2" panose="05020102010507070707" pitchFamily="18" charset="2"/>
              <a:buNone/>
              <a:defRPr/>
            </a:pPr>
            <a:endParaRPr lang="es-ES" altLang="es-ES" sz="2800" dirty="0">
              <a:ln w="0"/>
              <a:solidFill>
                <a:schemeClr val="accent1"/>
              </a:solidFill>
              <a:effectLst>
                <a:outerShdw blurRad="38100" dist="25400" dir="5400000" algn="ctr" rotWithShape="0">
                  <a:srgbClr val="6E747A">
                    <a:alpha val="43000"/>
                  </a:srgbClr>
                </a:outerShdw>
              </a:effectLst>
            </a:endParaRPr>
          </a:p>
          <a:p>
            <a:pPr algn="ctr" eaLnBrk="1" fontAlgn="auto" hangingPunct="1">
              <a:spcAft>
                <a:spcPts val="0"/>
              </a:spcAft>
              <a:buFont typeface="Wingdings 2" panose="05020102010507070707" pitchFamily="18" charset="2"/>
              <a:buNone/>
              <a:defRPr/>
            </a:pPr>
            <a:r>
              <a:rPr lang="es-ES" altLang="es-ES" sz="3000" b="1" dirty="0">
                <a:ln w="0"/>
                <a:solidFill>
                  <a:schemeClr val="accent1"/>
                </a:solidFill>
              </a:rPr>
              <a:t>Oración viernes 12</a:t>
            </a:r>
          </a:p>
          <a:p>
            <a:pPr algn="ctr" eaLnBrk="1" fontAlgn="auto" hangingPunct="1">
              <a:spcAft>
                <a:spcPts val="0"/>
              </a:spcAft>
              <a:buFont typeface="Wingdings 2" panose="05020102010507070707" pitchFamily="18" charset="2"/>
              <a:buNone/>
              <a:defRPr/>
            </a:pPr>
            <a:r>
              <a:rPr lang="es-ES" altLang="es-ES" sz="3000" b="1" dirty="0">
                <a:ln w="0"/>
                <a:solidFill>
                  <a:schemeClr val="accent1"/>
                </a:solidFill>
              </a:rPr>
              <a:t>de enero</a:t>
            </a:r>
          </a:p>
          <a:p>
            <a:pPr algn="ctr" eaLnBrk="1" fontAlgn="auto" hangingPunct="1">
              <a:spcAft>
                <a:spcPts val="0"/>
              </a:spcAft>
              <a:buFont typeface="Wingdings 2" panose="05020102010507070707" pitchFamily="18" charset="2"/>
              <a:buNone/>
              <a:defRPr/>
            </a:pPr>
            <a:endParaRPr lang="es-ES" altLang="es-ES" sz="3000" b="1" dirty="0">
              <a:ln w="0"/>
              <a:solidFill>
                <a:schemeClr val="accent1"/>
              </a:solidFill>
            </a:endParaRPr>
          </a:p>
          <a:p>
            <a:pPr algn="ctr" eaLnBrk="1" fontAlgn="auto" hangingPunct="1">
              <a:spcAft>
                <a:spcPts val="0"/>
              </a:spcAft>
              <a:buFont typeface="Wingdings 2" panose="05020102010507070707" pitchFamily="18" charset="2"/>
              <a:buNone/>
              <a:defRPr/>
            </a:pPr>
            <a:r>
              <a:rPr lang="es-ES" altLang="es-ES" sz="3000" b="1" dirty="0">
                <a:ln w="0"/>
                <a:solidFill>
                  <a:schemeClr val="accent1"/>
                </a:solidFill>
              </a:rPr>
              <a:t>Curso escolar 2023-2024</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Marcador de contenido 2">
            <a:extLst>
              <a:ext uri="{FF2B5EF4-FFF2-40B4-BE49-F238E27FC236}">
                <a16:creationId xmlns:a16="http://schemas.microsoft.com/office/drawing/2014/main" id="{A3BEF239-D024-66E1-F26B-60898BBF9B33}"/>
              </a:ext>
            </a:extLst>
          </p:cNvPr>
          <p:cNvSpPr txBox="1">
            <a:spLocks noChangeArrowheads="1"/>
          </p:cNvSpPr>
          <p:nvPr/>
        </p:nvSpPr>
        <p:spPr bwMode="auto">
          <a:xfrm>
            <a:off x="1531938" y="195263"/>
            <a:ext cx="99710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3200" b="1" dirty="0">
                <a:solidFill>
                  <a:srgbClr val="00B0F0"/>
                </a:solidFill>
              </a:rPr>
              <a:t>Domingo 2º del Tiempo Ordinario - Ciclo B</a:t>
            </a:r>
          </a:p>
          <a:p>
            <a:endParaRPr lang="es-ES" altLang="es-ES" sz="3200" b="1" dirty="0">
              <a:solidFill>
                <a:srgbClr val="00B0F0"/>
              </a:solidFill>
            </a:endParaRPr>
          </a:p>
        </p:txBody>
      </p:sp>
      <p:sp>
        <p:nvSpPr>
          <p:cNvPr id="14339" name="Rectángulo 1">
            <a:extLst>
              <a:ext uri="{FF2B5EF4-FFF2-40B4-BE49-F238E27FC236}">
                <a16:creationId xmlns:a16="http://schemas.microsoft.com/office/drawing/2014/main" id="{05481C08-40C2-7BEE-889D-587581A5DDE4}"/>
              </a:ext>
            </a:extLst>
          </p:cNvPr>
          <p:cNvSpPr>
            <a:spLocks noChangeArrowheads="1"/>
          </p:cNvSpPr>
          <p:nvPr/>
        </p:nvSpPr>
        <p:spPr bwMode="auto">
          <a:xfrm>
            <a:off x="1665714" y="1008837"/>
            <a:ext cx="8082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sz="2400" b="1" i="0" dirty="0">
                <a:solidFill>
                  <a:srgbClr val="4C4C4C"/>
                </a:solidFill>
                <a:effectLst/>
                <a:latin typeface="Arial" panose="020B0604020202020204" pitchFamily="34" charset="0"/>
              </a:rPr>
              <a:t>Lectura del santo evangelio según san Juan (1,35-42):</a:t>
            </a:r>
            <a:endParaRPr lang="es-ES" altLang="es-ES" sz="2400" dirty="0"/>
          </a:p>
        </p:txBody>
      </p:sp>
      <p:sp>
        <p:nvSpPr>
          <p:cNvPr id="14340" name="Rectángulo 2">
            <a:extLst>
              <a:ext uri="{FF2B5EF4-FFF2-40B4-BE49-F238E27FC236}">
                <a16:creationId xmlns:a16="http://schemas.microsoft.com/office/drawing/2014/main" id="{B7EC554E-58F2-0D07-9388-6BCD0DFE89A4}"/>
              </a:ext>
            </a:extLst>
          </p:cNvPr>
          <p:cNvSpPr>
            <a:spLocks noChangeArrowheads="1"/>
          </p:cNvSpPr>
          <p:nvPr/>
        </p:nvSpPr>
        <p:spPr bwMode="auto">
          <a:xfrm>
            <a:off x="1382713" y="1555750"/>
            <a:ext cx="5887882" cy="419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sz="2000" b="0" i="0" dirty="0">
                <a:solidFill>
                  <a:srgbClr val="4C4C4C"/>
                </a:solidFill>
                <a:effectLst/>
                <a:latin typeface="Arial" panose="020B0604020202020204" pitchFamily="34" charset="0"/>
              </a:rPr>
              <a:t>En aquel tiempo, estaba Juan con dos de sus discípulos y, fijándose en Jesús que pasaba, dice: «Éste es el Cordero de Dios.»</a:t>
            </a:r>
            <a:br>
              <a:rPr lang="es-ES" sz="2000" dirty="0"/>
            </a:br>
            <a:r>
              <a:rPr lang="es-ES" sz="2000" b="0" i="0" dirty="0">
                <a:solidFill>
                  <a:srgbClr val="4C4C4C"/>
                </a:solidFill>
                <a:effectLst/>
                <a:latin typeface="Arial" panose="020B0604020202020204" pitchFamily="34" charset="0"/>
              </a:rPr>
              <a:t>Los dos discípulos oyeron sus palabras y siguieron a Jesús.</a:t>
            </a:r>
            <a:br>
              <a:rPr lang="es-ES" sz="2000" dirty="0"/>
            </a:br>
            <a:r>
              <a:rPr lang="es-ES" sz="2000" b="0" i="0" dirty="0">
                <a:solidFill>
                  <a:srgbClr val="4C4C4C"/>
                </a:solidFill>
                <a:effectLst/>
                <a:latin typeface="Arial" panose="020B0604020202020204" pitchFamily="34" charset="0"/>
              </a:rPr>
              <a:t>Jesús se volvió y, al ver que lo seguían, les pregunta: «¿Qué buscáis?»</a:t>
            </a:r>
            <a:br>
              <a:rPr lang="es-ES" sz="2000" dirty="0"/>
            </a:br>
            <a:r>
              <a:rPr lang="es-ES" sz="2000" b="0" i="0" dirty="0">
                <a:solidFill>
                  <a:srgbClr val="4C4C4C"/>
                </a:solidFill>
                <a:effectLst/>
                <a:latin typeface="Arial" panose="020B0604020202020204" pitchFamily="34" charset="0"/>
              </a:rPr>
              <a:t>Ellos le contestaron: «Rabí (que significa Maestro), ¿dónde vives?»</a:t>
            </a:r>
            <a:endParaRPr lang="es-ES" altLang="es-ES" sz="2000" dirty="0">
              <a:latin typeface="Arial" panose="020B0604020202020204" pitchFamily="34" charset="0"/>
              <a:cs typeface="Arial" panose="020B0604020202020204" pitchFamily="34" charset="0"/>
            </a:endParaRPr>
          </a:p>
        </p:txBody>
      </p:sp>
      <p:pic>
        <p:nvPicPr>
          <p:cNvPr id="14343" name="Picture 7" descr="Basílica Don Bosco Panamá - Lectura del Santo Evangelio segun San Juan En  aquel tiempo, estaba Juan el Bautista con dos de sus discípulos, y fijando  los ojos en Jesús, que pasaba,">
            <a:extLst>
              <a:ext uri="{FF2B5EF4-FFF2-40B4-BE49-F238E27FC236}">
                <a16:creationId xmlns:a16="http://schemas.microsoft.com/office/drawing/2014/main" id="{C684CF88-912B-DCA6-E20A-B3C0533B7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114" y="2051824"/>
            <a:ext cx="4393559" cy="369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ángulo 1">
            <a:extLst>
              <a:ext uri="{FF2B5EF4-FFF2-40B4-BE49-F238E27FC236}">
                <a16:creationId xmlns:a16="http://schemas.microsoft.com/office/drawing/2014/main" id="{E6EF2A59-DFC2-32FA-2259-B16C41DB83B8}"/>
              </a:ext>
            </a:extLst>
          </p:cNvPr>
          <p:cNvSpPr>
            <a:spLocks noChangeArrowheads="1"/>
          </p:cNvSpPr>
          <p:nvPr/>
        </p:nvSpPr>
        <p:spPr bwMode="auto">
          <a:xfrm>
            <a:off x="1562346" y="410513"/>
            <a:ext cx="6598206" cy="60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es-ES" sz="2000" b="0" i="0" dirty="0">
                <a:solidFill>
                  <a:srgbClr val="4C4C4C"/>
                </a:solidFill>
                <a:effectLst/>
                <a:latin typeface="Arial" panose="020B0604020202020204" pitchFamily="34" charset="0"/>
              </a:rPr>
              <a:t>Él les dijo: «Venid y lo veréis.»</a:t>
            </a:r>
            <a:br>
              <a:rPr lang="es-ES" sz="2000" dirty="0"/>
            </a:br>
            <a:r>
              <a:rPr lang="es-ES" sz="2000" b="0" i="0" dirty="0">
                <a:solidFill>
                  <a:srgbClr val="4C4C4C"/>
                </a:solidFill>
                <a:effectLst/>
                <a:latin typeface="Arial" panose="020B0604020202020204" pitchFamily="34" charset="0"/>
              </a:rPr>
              <a:t>Entonces fueron, vieron dónde vivía y se quedaron con él aquel día; serían las cuatro de la tarde. Andrés, hermano de Simón Pedro, era uno de los dos que oyeron a Juan y siguieron a Jesús; encuentra primero a su hermano Simón y le dice: «Hemos encontrado al Mesías (que significa Cristo).»</a:t>
            </a:r>
            <a:br>
              <a:rPr lang="es-ES" sz="2000" dirty="0"/>
            </a:br>
            <a:r>
              <a:rPr lang="es-ES" sz="2000" b="0" i="0" dirty="0">
                <a:solidFill>
                  <a:srgbClr val="4C4C4C"/>
                </a:solidFill>
                <a:effectLst/>
                <a:latin typeface="Arial" panose="020B0604020202020204" pitchFamily="34" charset="0"/>
              </a:rPr>
              <a:t>Y lo llevó a Jesús.</a:t>
            </a:r>
            <a:br>
              <a:rPr lang="es-ES" sz="2000" dirty="0"/>
            </a:br>
            <a:r>
              <a:rPr lang="es-ES" sz="2000" b="0" i="0" dirty="0">
                <a:solidFill>
                  <a:srgbClr val="4C4C4C"/>
                </a:solidFill>
                <a:effectLst/>
                <a:latin typeface="Arial" panose="020B0604020202020204" pitchFamily="34" charset="0"/>
              </a:rPr>
              <a:t>Jesús se le quedó mirando y le dijo: «Tú eres Simón, el hijo de Juan; tú te llamarás </a:t>
            </a:r>
            <a:r>
              <a:rPr lang="es-ES" sz="2000" b="0" i="0" dirty="0" err="1">
                <a:solidFill>
                  <a:srgbClr val="4C4C4C"/>
                </a:solidFill>
                <a:effectLst/>
                <a:latin typeface="Arial" panose="020B0604020202020204" pitchFamily="34" charset="0"/>
              </a:rPr>
              <a:t>Cefas</a:t>
            </a:r>
            <a:r>
              <a:rPr lang="es-ES" sz="2000" b="0" i="0" dirty="0">
                <a:solidFill>
                  <a:srgbClr val="4C4C4C"/>
                </a:solidFill>
                <a:effectLst/>
                <a:latin typeface="Arial" panose="020B0604020202020204" pitchFamily="34" charset="0"/>
              </a:rPr>
              <a:t> (que se traduce Pedro).»</a:t>
            </a:r>
            <a:br>
              <a:rPr lang="es-ES" sz="2000" dirty="0"/>
            </a:br>
            <a:br>
              <a:rPr lang="es-ES" sz="2000" dirty="0"/>
            </a:br>
            <a:r>
              <a:rPr lang="es-ES" sz="2000" b="1" i="0" dirty="0">
                <a:solidFill>
                  <a:srgbClr val="4C4C4C"/>
                </a:solidFill>
                <a:effectLst/>
                <a:latin typeface="Arial" panose="020B0604020202020204" pitchFamily="34" charset="0"/>
              </a:rPr>
              <a:t>Palabra del Señor</a:t>
            </a:r>
            <a:endParaRPr lang="es-ES" altLang="es-ES" sz="2000" dirty="0">
              <a:latin typeface="Arial" panose="020B0604020202020204" pitchFamily="34" charset="0"/>
              <a:cs typeface="Arial" panose="020B0604020202020204" pitchFamily="34" charset="0"/>
            </a:endParaRPr>
          </a:p>
        </p:txBody>
      </p:sp>
      <p:pic>
        <p:nvPicPr>
          <p:cNvPr id="15366" name="Picture 6" descr="Venid y lo veréis… Ven y LO VErás“ – Jóvenes de San Ildefonso">
            <a:extLst>
              <a:ext uri="{FF2B5EF4-FFF2-40B4-BE49-F238E27FC236}">
                <a16:creationId xmlns:a16="http://schemas.microsoft.com/office/drawing/2014/main" id="{AB0FA12C-BE60-EC53-0ADF-7ACF03932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656" y="1063680"/>
            <a:ext cx="3301245" cy="4681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91" name="Picture 7" descr="No hay ninguna descripción de la foto disponible.">
            <a:extLst>
              <a:ext uri="{FF2B5EF4-FFF2-40B4-BE49-F238E27FC236}">
                <a16:creationId xmlns:a16="http://schemas.microsoft.com/office/drawing/2014/main" id="{2D72E55D-2C02-F70E-4057-179F7458A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443" y="4230882"/>
            <a:ext cx="3995409" cy="2627118"/>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ángulo 1">
            <a:extLst>
              <a:ext uri="{FF2B5EF4-FFF2-40B4-BE49-F238E27FC236}">
                <a16:creationId xmlns:a16="http://schemas.microsoft.com/office/drawing/2014/main" id="{8AD0F6A4-352E-CC4E-C885-ADD0953B8796}"/>
              </a:ext>
            </a:extLst>
          </p:cNvPr>
          <p:cNvSpPr>
            <a:spLocks noChangeArrowheads="1"/>
          </p:cNvSpPr>
          <p:nvPr/>
        </p:nvSpPr>
        <p:spPr bwMode="auto">
          <a:xfrm>
            <a:off x="1563688" y="165100"/>
            <a:ext cx="10353675" cy="40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2000" b="1" dirty="0">
                <a:solidFill>
                  <a:srgbClr val="C00000"/>
                </a:solidFill>
                <a:latin typeface="Myriad Pro"/>
              </a:rPr>
              <a:t>REFLEXIÓN</a:t>
            </a:r>
          </a:p>
          <a:p>
            <a:pPr>
              <a:lnSpc>
                <a:spcPct val="150000"/>
              </a:lnSpc>
            </a:pPr>
            <a:r>
              <a:rPr lang="es-ES" sz="2000" b="1" dirty="0">
                <a:solidFill>
                  <a:srgbClr val="4C4C4C"/>
                </a:solidFill>
                <a:latin typeface="Arial" panose="020B0604020202020204" pitchFamily="34" charset="0"/>
              </a:rPr>
              <a:t>”</a:t>
            </a:r>
            <a:r>
              <a:rPr lang="es-ES" sz="2000" b="1" i="0" dirty="0">
                <a:solidFill>
                  <a:srgbClr val="4C4C4C"/>
                </a:solidFill>
                <a:effectLst/>
                <a:latin typeface="Arial" panose="020B0604020202020204" pitchFamily="34" charset="0"/>
              </a:rPr>
              <a:t>Vengan y Vean”</a:t>
            </a:r>
            <a:br>
              <a:rPr lang="es-ES" sz="2000" b="1" dirty="0"/>
            </a:br>
            <a:r>
              <a:rPr lang="es-ES" sz="2000" b="0" i="0" dirty="0">
                <a:solidFill>
                  <a:srgbClr val="333333"/>
                </a:solidFill>
                <a:effectLst/>
                <a:latin typeface="Georgia" panose="02040502050405020303" pitchFamily="18" charset="0"/>
              </a:rPr>
              <a:t>Dios nos está invitando a reconocer cada uno de sus pasos de amor esa huella que deja Jesús en nuestras vidas, el nos busca para que en medio de nuestras afanes del mundo, seamos nosotros quiénes lo podamos reconocer como ese cordero de Dios que borra cada uno de nuestros pecados en nuestros corazones. Pedimos para que en este nuevo año que comenzamos Él habite en nuestras vidas, que Él sea nuestra prioridad en cada uno de nosotros, que nunca nos separemos de su lado abriendo nuestro corazón y que sea Él que nos moldee con su infinita misericordia y renovemos nuestro corazón cada día más.</a:t>
            </a:r>
            <a:endParaRPr lang="es-ES" altLang="es-ES" sz="2000" b="1" dirty="0">
              <a:latin typeface="Comic Sans MS" panose="030F0902030302020204" pitchFamily="66"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C58D3CE-B26F-E8AA-78F1-F68402DE0C75}"/>
              </a:ext>
            </a:extLst>
          </p:cNvPr>
          <p:cNvSpPr/>
          <p:nvPr/>
        </p:nvSpPr>
        <p:spPr>
          <a:xfrm>
            <a:off x="3209925" y="4211638"/>
            <a:ext cx="6096000" cy="1384300"/>
          </a:xfrm>
          <a:prstGeom prst="rect">
            <a:avLst/>
          </a:prstGeom>
        </p:spPr>
        <p:txBody>
          <a:bodyPr>
            <a:spAutoFit/>
          </a:bodyPr>
          <a:lstStyle/>
          <a:p>
            <a:pPr algn="ctr">
              <a:defRPr/>
            </a:pPr>
            <a:r>
              <a:rPr lang="es-ES" sz="2800" b="1" dirty="0">
                <a:solidFill>
                  <a:schemeClr val="accent4">
                    <a:lumMod val="50000"/>
                  </a:schemeClr>
                </a:solidFill>
                <a:latin typeface="TrebuchetMS"/>
              </a:rPr>
              <a:t>Carmelitas Misioneras Teresianas</a:t>
            </a:r>
          </a:p>
          <a:p>
            <a:pPr algn="ctr">
              <a:defRPr/>
            </a:pPr>
            <a:endParaRPr lang="es-ES" sz="2800" b="1" i="1" dirty="0">
              <a:solidFill>
                <a:srgbClr val="C00000"/>
              </a:solidFill>
              <a:latin typeface="TrebuchetMS-Italic"/>
            </a:endParaRPr>
          </a:p>
          <a:p>
            <a:pPr algn="ctr">
              <a:defRPr/>
            </a:pPr>
            <a:r>
              <a:rPr lang="es-ES" sz="2800" b="1" i="1" dirty="0">
                <a:solidFill>
                  <a:srgbClr val="C00000"/>
                </a:solidFill>
                <a:latin typeface="TrebuchetMS-Italic"/>
              </a:rPr>
              <a:t>Tejiendo VIDA, creando REDES</a:t>
            </a:r>
          </a:p>
        </p:txBody>
      </p:sp>
      <p:pic>
        <p:nvPicPr>
          <p:cNvPr id="17411" name="Imagen 7">
            <a:extLst>
              <a:ext uri="{FF2B5EF4-FFF2-40B4-BE49-F238E27FC236}">
                <a16:creationId xmlns:a16="http://schemas.microsoft.com/office/drawing/2014/main" id="{F1588439-6EA0-88CB-87D1-2B1872FCC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0" y="1016000"/>
            <a:ext cx="22225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Tema1" id="{3D6EADE0-C1E9-486F-AB5E-1A832416CB63}" vid="{0CF4F8C8-30D1-48BE-AB75-25EE62EC291A}"/>
    </a:ext>
  </a:extLst>
</a:theme>
</file>

<file path=docProps/app.xml><?xml version="1.0" encoding="utf-8"?>
<Properties xmlns="http://schemas.openxmlformats.org/officeDocument/2006/extended-properties" xmlns:vt="http://schemas.openxmlformats.org/officeDocument/2006/docPropsVTypes">
  <Template>Tema1</Template>
  <TotalTime>545</TotalTime>
  <Words>344</Words>
  <Application>Microsoft Macintosh PowerPoint</Application>
  <PresentationFormat>Panorámica</PresentationFormat>
  <Paragraphs>14</Paragraphs>
  <Slides>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vt:i4>
      </vt:variant>
    </vt:vector>
  </HeadingPairs>
  <TitlesOfParts>
    <vt:vector size="15" baseType="lpstr">
      <vt:lpstr>Calibri</vt:lpstr>
      <vt:lpstr>Arial</vt:lpstr>
      <vt:lpstr>Gill Sans MT</vt:lpstr>
      <vt:lpstr>Wingdings 2</vt:lpstr>
      <vt:lpstr>Verdana</vt:lpstr>
      <vt:lpstr>Myriad Pro</vt:lpstr>
      <vt:lpstr>Comic Sans MS</vt:lpstr>
      <vt:lpstr>TrebuchetMS</vt:lpstr>
      <vt:lpstr>TrebuchetMS-Italic</vt:lpstr>
      <vt:lpstr>Tema1</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Elodia Serrano Gómez</cp:lastModifiedBy>
  <cp:revision>42</cp:revision>
  <dcterms:created xsi:type="dcterms:W3CDTF">2022-09-30T11:58:58Z</dcterms:created>
  <dcterms:modified xsi:type="dcterms:W3CDTF">2024-01-03T17:35:01Z</dcterms:modified>
</cp:coreProperties>
</file>