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Lst>
  <p:sldSz cy="6858000" cx="12192000"/>
  <p:notesSz cx="6858000" cy="9144000"/>
  <p:embeddedFontLst>
    <p:embeddedFont>
      <p:font typeface="Gill Sans"/>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1" roundtripDataSignature="AMtx7mj+U4HaARJwRN9G2nfpmQ2a7Z3k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GillSans-bold.fntdata"/><Relationship Id="rId9"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youtu.be/p4wmu_yGPSU?si=-YUsu_ZmvetrTHUI" TargetMode="External"/><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FAFD"/>
            </a:gs>
            <a:gs pos="63000">
              <a:srgbClr val="B5D2EC"/>
            </a:gs>
            <a:gs pos="87000">
              <a:srgbClr val="B5D2EC"/>
            </a:gs>
            <a:gs pos="100000">
              <a:srgbClr val="CEE1F2"/>
            </a:gs>
          </a:gsLst>
          <a:lin ang="5400000" scaled="0"/>
        </a:gra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8280400" y="469900"/>
            <a:ext cx="2552700" cy="2882900"/>
          </a:xfrm>
          <a:prstGeom prst="rect">
            <a:avLst/>
          </a:prstGeom>
          <a:noFill/>
          <a:ln>
            <a:noFill/>
          </a:ln>
        </p:spPr>
      </p:pic>
      <p:sp>
        <p:nvSpPr>
          <p:cNvPr id="85" name="Google Shape;85;p1"/>
          <p:cNvSpPr txBox="1"/>
          <p:nvPr>
            <p:ph idx="1" type="subTitle"/>
          </p:nvPr>
        </p:nvSpPr>
        <p:spPr>
          <a:xfrm>
            <a:off x="7140575" y="3429000"/>
            <a:ext cx="4827588" cy="307816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sz="2800">
              <a:solidFill>
                <a:schemeClr val="accent1"/>
              </a:solidFill>
            </a:endParaRPr>
          </a:p>
          <a:p>
            <a:pPr indent="0" lvl="0" marL="0" rtl="0" algn="ctr">
              <a:lnSpc>
                <a:spcPct val="90000"/>
              </a:lnSpc>
              <a:spcBef>
                <a:spcPts val="1000"/>
              </a:spcBef>
              <a:spcAft>
                <a:spcPts val="0"/>
              </a:spcAft>
              <a:buClr>
                <a:schemeClr val="accent1"/>
              </a:buClr>
              <a:buSzPts val="3600"/>
              <a:buNone/>
            </a:pPr>
            <a:r>
              <a:rPr lang="es-ES" sz="3600">
                <a:solidFill>
                  <a:schemeClr val="accent1"/>
                </a:solidFill>
              </a:rPr>
              <a:t>Oración lunes 5 </a:t>
            </a:r>
            <a:endParaRPr/>
          </a:p>
          <a:p>
            <a:pPr indent="0" lvl="0" marL="0" rtl="0" algn="ctr">
              <a:lnSpc>
                <a:spcPct val="90000"/>
              </a:lnSpc>
              <a:spcBef>
                <a:spcPts val="1000"/>
              </a:spcBef>
              <a:spcAft>
                <a:spcPts val="0"/>
              </a:spcAft>
              <a:buClr>
                <a:schemeClr val="accent1"/>
              </a:buClr>
              <a:buSzPts val="3600"/>
              <a:buNone/>
            </a:pPr>
            <a:r>
              <a:rPr lang="es-ES" sz="3600">
                <a:solidFill>
                  <a:schemeClr val="accent1"/>
                </a:solidFill>
              </a:rPr>
              <a:t>de febrero</a:t>
            </a:r>
            <a:endParaRPr/>
          </a:p>
          <a:p>
            <a:pPr indent="0" lvl="0" marL="0" rtl="0" algn="ctr">
              <a:lnSpc>
                <a:spcPct val="90000"/>
              </a:lnSpc>
              <a:spcBef>
                <a:spcPts val="1000"/>
              </a:spcBef>
              <a:spcAft>
                <a:spcPts val="0"/>
              </a:spcAft>
              <a:buClr>
                <a:schemeClr val="dk1"/>
              </a:buClr>
              <a:buSzPts val="3600"/>
              <a:buNone/>
            </a:pPr>
            <a:r>
              <a:t/>
            </a:r>
            <a:endParaRPr sz="3600">
              <a:solidFill>
                <a:schemeClr val="accent1"/>
              </a:solidFill>
            </a:endParaRPr>
          </a:p>
          <a:p>
            <a:pPr indent="0" lvl="0" marL="0" rtl="0" algn="ctr">
              <a:lnSpc>
                <a:spcPct val="90000"/>
              </a:lnSpc>
              <a:spcBef>
                <a:spcPts val="1000"/>
              </a:spcBef>
              <a:spcAft>
                <a:spcPts val="0"/>
              </a:spcAft>
              <a:buClr>
                <a:schemeClr val="accent1"/>
              </a:buClr>
              <a:buSzPts val="3600"/>
              <a:buNone/>
            </a:pPr>
            <a:r>
              <a:rPr lang="es-ES" sz="3600">
                <a:solidFill>
                  <a:schemeClr val="accent1"/>
                </a:solidFill>
              </a:rPr>
              <a:t>Curso escolar 2023-2024</a:t>
            </a:r>
            <a:endParaRPr/>
          </a:p>
        </p:txBody>
      </p:sp>
      <p:pic>
        <p:nvPicPr>
          <p:cNvPr id="86" name="Google Shape;86;p1"/>
          <p:cNvPicPr preferRelativeResize="0"/>
          <p:nvPr/>
        </p:nvPicPr>
        <p:blipFill rotWithShape="1">
          <a:blip r:embed="rId4">
            <a:alphaModFix/>
          </a:blip>
          <a:srcRect b="0" l="0" r="0" t="0"/>
          <a:stretch/>
        </p:blipFill>
        <p:spPr>
          <a:xfrm>
            <a:off x="350838" y="1096963"/>
            <a:ext cx="6316662" cy="4511675"/>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FAFD"/>
            </a:gs>
            <a:gs pos="63000">
              <a:srgbClr val="B5D2EC"/>
            </a:gs>
            <a:gs pos="87000">
              <a:srgbClr val="B5D2EC"/>
            </a:gs>
            <a:gs pos="100000">
              <a:srgbClr val="CEE1F2"/>
            </a:gs>
          </a:gsLst>
          <a:lin ang="5400000" scaled="0"/>
        </a:gradFill>
      </p:bgPr>
    </p:bg>
    <p:spTree>
      <p:nvGrpSpPr>
        <p:cNvPr id="90" name="Shape 90"/>
        <p:cNvGrpSpPr/>
        <p:nvPr/>
      </p:nvGrpSpPr>
      <p:grpSpPr>
        <a:xfrm>
          <a:off x="0" y="0"/>
          <a:ext cx="0" cy="0"/>
          <a:chOff x="0" y="0"/>
          <a:chExt cx="0" cy="0"/>
        </a:xfrm>
      </p:grpSpPr>
      <p:sp>
        <p:nvSpPr>
          <p:cNvPr id="91" name="Google Shape;91;p3"/>
          <p:cNvSpPr txBox="1"/>
          <p:nvPr/>
        </p:nvSpPr>
        <p:spPr>
          <a:xfrm>
            <a:off x="3052763" y="3251200"/>
            <a:ext cx="610393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dk1"/>
                </a:solidFill>
                <a:latin typeface="Calibri"/>
                <a:ea typeface="Calibri"/>
                <a:cs typeface="Calibri"/>
                <a:sym typeface="Calibri"/>
              </a:rPr>
              <a:t> </a:t>
            </a:r>
            <a:endParaRPr/>
          </a:p>
        </p:txBody>
      </p:sp>
      <p:sp>
        <p:nvSpPr>
          <p:cNvPr id="92" name="Google Shape;92;p3"/>
          <p:cNvSpPr/>
          <p:nvPr/>
        </p:nvSpPr>
        <p:spPr>
          <a:xfrm>
            <a:off x="287300" y="308775"/>
            <a:ext cx="5532900" cy="5853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s-ES" sz="2800">
                <a:solidFill>
                  <a:schemeClr val="dk1"/>
                </a:solidFill>
                <a:latin typeface="Calibri"/>
                <a:ea typeface="Calibri"/>
                <a:cs typeface="Calibri"/>
                <a:sym typeface="Calibri"/>
              </a:rPr>
              <a:t>¡BUENOS DÍAS!</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ES" sz="2800">
                <a:solidFill>
                  <a:schemeClr val="dk1"/>
                </a:solidFill>
                <a:latin typeface="Calibri"/>
                <a:ea typeface="Calibri"/>
                <a:cs typeface="Calibri"/>
                <a:sym typeface="Calibri"/>
              </a:rPr>
              <a:t>Cada día que amanece es una oportunidad  que Dios te da para empezar de nuevo. La vida, tu vida, es como esa semilla que va creciendo sin que apenas lo percibas. Aprovecha este día, mira el lado bueno de las cosas, disfruta de la amistad, de la compañía de aquellos a quienes amas y sé feliz. Al final del día, pon todo en manos de Dios con la confianza que da el saber que te ama así como eres.</a:t>
            </a:r>
            <a:endParaRPr sz="2000">
              <a:solidFill>
                <a:schemeClr val="dk1"/>
              </a:solidFill>
            </a:endParaRPr>
          </a:p>
        </p:txBody>
      </p:sp>
      <p:pic>
        <p:nvPicPr>
          <p:cNvPr id="93" name="Google Shape;93;p3"/>
          <p:cNvPicPr preferRelativeResize="0"/>
          <p:nvPr/>
        </p:nvPicPr>
        <p:blipFill>
          <a:blip r:embed="rId3">
            <a:alphaModFix/>
          </a:blip>
          <a:stretch>
            <a:fillRect/>
          </a:stretch>
        </p:blipFill>
        <p:spPr>
          <a:xfrm>
            <a:off x="6398200" y="946612"/>
            <a:ext cx="5335774" cy="4577326"/>
          </a:xfrm>
          <a:prstGeom prst="rect">
            <a:avLst/>
          </a:prstGeom>
          <a:noFill/>
          <a:ln>
            <a:noFill/>
          </a:ln>
        </p:spPr>
      </p:pic>
    </p:spTree>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FAFD"/>
            </a:gs>
            <a:gs pos="63000">
              <a:srgbClr val="B5D2EC"/>
            </a:gs>
            <a:gs pos="87000">
              <a:srgbClr val="B5D2EC"/>
            </a:gs>
            <a:gs pos="100000">
              <a:srgbClr val="CEE1F2"/>
            </a:gs>
          </a:gsLst>
          <a:lin ang="5400000" scaled="0"/>
        </a:gradFill>
      </p:bgPr>
    </p:bg>
    <p:spTree>
      <p:nvGrpSpPr>
        <p:cNvPr id="97" name="Shape 97"/>
        <p:cNvGrpSpPr/>
        <p:nvPr/>
      </p:nvGrpSpPr>
      <p:grpSpPr>
        <a:xfrm>
          <a:off x="0" y="0"/>
          <a:ext cx="0" cy="0"/>
          <a:chOff x="0" y="0"/>
          <a:chExt cx="0" cy="0"/>
        </a:xfrm>
      </p:grpSpPr>
      <p:pic>
        <p:nvPicPr>
          <p:cNvPr id="98" name="Google Shape;98;p4"/>
          <p:cNvPicPr preferRelativeResize="0"/>
          <p:nvPr/>
        </p:nvPicPr>
        <p:blipFill rotWithShape="1">
          <a:blip r:embed="rId3">
            <a:alphaModFix/>
          </a:blip>
          <a:srcRect b="0" l="0" r="0" t="0"/>
          <a:stretch/>
        </p:blipFill>
        <p:spPr>
          <a:xfrm>
            <a:off x="535259" y="418706"/>
            <a:ext cx="11157933" cy="5803674"/>
          </a:xfrm>
          <a:prstGeom prst="rect">
            <a:avLst/>
          </a:prstGeom>
          <a:noFill/>
          <a:ln>
            <a:noFill/>
          </a:ln>
        </p:spPr>
      </p:pic>
      <p:sp>
        <p:nvSpPr>
          <p:cNvPr id="99" name="Google Shape;99;p4"/>
          <p:cNvSpPr/>
          <p:nvPr/>
        </p:nvSpPr>
        <p:spPr>
          <a:xfrm>
            <a:off x="4471050" y="2995450"/>
            <a:ext cx="3249900" cy="2154600"/>
          </a:xfrm>
          <a:prstGeom prst="rect">
            <a:avLst/>
          </a:prstGeom>
          <a:noFill/>
          <a:ln>
            <a:noFill/>
          </a:ln>
        </p:spPr>
        <p:txBody>
          <a:bodyPr anchorCtr="0" anchor="t" bIns="45700" lIns="91425" spcFirstLastPara="1" rIns="91425" wrap="square" tIns="45700">
            <a:spAutoFit/>
          </a:bodyPr>
          <a:lstStyle/>
          <a:p>
            <a:pPr indent="0" lvl="0" marL="0" marR="0" rtl="0" algn="l">
              <a:spcBef>
                <a:spcPts val="1200"/>
              </a:spcBef>
              <a:spcAft>
                <a:spcPts val="0"/>
              </a:spcAft>
              <a:buClr>
                <a:schemeClr val="dk1"/>
              </a:buClr>
              <a:buSzPts val="2400"/>
              <a:buFont typeface="Noto Sans Symbols"/>
              <a:buNone/>
            </a:pPr>
            <a:r>
              <a:rPr b="0" i="0" lang="es-ES" sz="2400" u="none" cap="none" strike="noStrike">
                <a:solidFill>
                  <a:schemeClr val="dk1"/>
                </a:solidFill>
                <a:latin typeface="Arial"/>
                <a:ea typeface="Arial"/>
                <a:cs typeface="Arial"/>
                <a:sym typeface="Arial"/>
              </a:rPr>
              <a:t>Gracias Padre por esta nueva oportunidad de saborear la vida.</a:t>
            </a:r>
            <a:endParaRPr/>
          </a:p>
        </p:txBody>
      </p:sp>
      <p:sp>
        <p:nvSpPr>
          <p:cNvPr id="100" name="Google Shape;100;p4"/>
          <p:cNvSpPr txBox="1"/>
          <p:nvPr/>
        </p:nvSpPr>
        <p:spPr>
          <a:xfrm>
            <a:off x="4149325" y="89350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u="sng">
                <a:solidFill>
                  <a:schemeClr val="hlink"/>
                </a:solidFill>
                <a:hlinkClick r:id="rId4"/>
              </a:rPr>
              <a:t>https://youtu.be/p4wmu_yGPSU?si=-YUsu_ZmvetrTHUI</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01" name="Google Shape;101;p4"/>
          <p:cNvSpPr/>
          <p:nvPr/>
        </p:nvSpPr>
        <p:spPr>
          <a:xfrm>
            <a:off x="1211412" y="689687"/>
            <a:ext cx="2598600" cy="885900"/>
          </a:xfrm>
          <a:prstGeom prst="wedgeRoundRectCallout">
            <a:avLst>
              <a:gd fmla="val 21926" name="adj1"/>
              <a:gd fmla="val 29819" name="adj2"/>
              <a:gd fmla="val 0" name="adj3"/>
            </a:avLst>
          </a:prstGeom>
          <a:solidFill>
            <a:srgbClr val="3891A7"/>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Gill Sans"/>
              <a:buNone/>
            </a:pPr>
            <a:r>
              <a:rPr b="1" i="0" lang="es-ES" sz="1800" u="none">
                <a:solidFill>
                  <a:srgbClr val="FFFFFF"/>
                </a:solidFill>
                <a:latin typeface="Gill Sans"/>
                <a:ea typeface="Gill Sans"/>
                <a:cs typeface="Gill Sans"/>
                <a:sym typeface="Gill Sans"/>
              </a:rPr>
              <a:t>PINCHA AQUÍ  Y ESCUCHA</a:t>
            </a:r>
            <a:endParaRPr/>
          </a:p>
        </p:txBody>
      </p:sp>
      <p:pic>
        <p:nvPicPr>
          <p:cNvPr id="102" name="Google Shape;102;p4"/>
          <p:cNvPicPr preferRelativeResize="0"/>
          <p:nvPr/>
        </p:nvPicPr>
        <p:blipFill>
          <a:blip r:embed="rId5">
            <a:alphaModFix/>
          </a:blip>
          <a:stretch>
            <a:fillRect/>
          </a:stretch>
        </p:blipFill>
        <p:spPr>
          <a:xfrm>
            <a:off x="7863550" y="1015350"/>
            <a:ext cx="3605850" cy="4054750"/>
          </a:xfrm>
          <a:prstGeom prst="rect">
            <a:avLst/>
          </a:prstGeom>
          <a:noFill/>
          <a:ln>
            <a:noFill/>
          </a:ln>
        </p:spPr>
      </p:pic>
    </p:spTree>
  </p:cSld>
  <p:clrMapOvr>
    <a:masterClrMapping/>
  </p:clrMapOvr>
  <p:transition spd="slow">
    <p:wedge/>
  </p:transition>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2022-09-30T11:58:58Z</dcterms:created>
  <dc:creator>Microsoft Office User</dc:creator>
</cp:coreProperties>
</file>