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8" r:id="rId7"/>
    <p:sldMasterId id="2147483660" r:id="rId8"/>
    <p:sldMasterId id="2147483662" r:id="rId9"/>
    <p:sldMasterId id="2147483664" r:id="rId10"/>
  </p:sldMasterIdLst>
  <p:notesMasterIdLst>
    <p:notesMasterId r:id="rId11"/>
  </p:notesMasterIdLst>
  <p:sldIdLst>
    <p:sldId id="256" r:id="rId12"/>
    <p:sldId id="257" r:id="rId13"/>
    <p:sldId id="258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gGqfLSuNLub1VH8L+44pkigwav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21" Type="http://customschemas.google.com/relationships/presentationmetadata" Target="metadata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font" Target="fonts/Roboto-regular.fntdata"/><Relationship Id="rId14" Type="http://schemas.openxmlformats.org/officeDocument/2006/relationships/slide" Target="slides/slide3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GillSans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Roboto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1910080" y="359898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1910080" y="18500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b="1" sz="2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b="1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/>
          <p:nvPr>
            <p:ph idx="2" type="pic"/>
          </p:nvPr>
        </p:nvSpPr>
        <p:spPr>
          <a:xfrm>
            <a:off x="1117600" y="1143004"/>
            <a:ext cx="58928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 rot="5400000">
            <a:off x="7437438" y="1981203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 rot="5400000">
            <a:off x="2306638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 rot="5400000">
            <a:off x="4512468" y="-1151731"/>
            <a:ext cx="4800600" cy="999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437856" y="2600325"/>
            <a:ext cx="853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437856" y="1066800"/>
            <a:ext cx="8534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3" type="body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4" type="body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-1087437" y="-815975"/>
            <a:ext cx="2184400" cy="1638300"/>
          </a:xfrm>
          <a:custGeom>
            <a:rect b="b" l="l" r="r" t="t"/>
            <a:pathLst>
              <a:path extrusionOk="0" h="1638300" w="2184401">
                <a:moveTo>
                  <a:pt x="2184401" y="819150"/>
                </a:moveTo>
                <a:cubicBezTo>
                  <a:pt x="2184401" y="1077069"/>
                  <a:pt x="2022436" y="1319925"/>
                  <a:pt x="1747262" y="1474616"/>
                </a:cubicBezTo>
                <a:cubicBezTo>
                  <a:pt x="1558115" y="1580946"/>
                  <a:pt x="1328077" y="1638382"/>
                  <a:pt x="1091695" y="1638300"/>
                </a:cubicBezTo>
                <a:cubicBezTo>
                  <a:pt x="1091864" y="1365250"/>
                  <a:pt x="1092032" y="1092200"/>
                  <a:pt x="1092201" y="819150"/>
                </a:cubicBezTo>
                <a:lnTo>
                  <a:pt x="2184401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" name="Google Shape;7;p4"/>
          <p:cNvSpPr/>
          <p:nvPr/>
        </p:nvSpPr>
        <p:spPr>
          <a:xfrm>
            <a:off x="223837" y="20637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" name="Google Shape;8;p4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4"/>
          <p:cNvSpPr txBox="1"/>
          <p:nvPr/>
        </p:nvSpPr>
        <p:spPr>
          <a:xfrm>
            <a:off x="1350962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" name="Google Shape;10;p4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" name="Google Shape;11;p4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4"/>
          <p:cNvSpPr/>
          <p:nvPr/>
        </p:nvSpPr>
        <p:spPr>
          <a:xfrm>
            <a:off x="1543050" y="1344612"/>
            <a:ext cx="84137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" name="Google Shape;13;p4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6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-1087437" y="-815975"/>
            <a:ext cx="2184400" cy="1638300"/>
          </a:xfrm>
          <a:custGeom>
            <a:rect b="b" l="l" r="r" t="t"/>
            <a:pathLst>
              <a:path extrusionOk="0" h="1638300" w="2184401">
                <a:moveTo>
                  <a:pt x="2184401" y="819150"/>
                </a:moveTo>
                <a:cubicBezTo>
                  <a:pt x="2184401" y="1077069"/>
                  <a:pt x="2022436" y="1319925"/>
                  <a:pt x="1747262" y="1474616"/>
                </a:cubicBezTo>
                <a:cubicBezTo>
                  <a:pt x="1558115" y="1580946"/>
                  <a:pt x="1328077" y="1638382"/>
                  <a:pt x="1091695" y="1638300"/>
                </a:cubicBezTo>
                <a:cubicBezTo>
                  <a:pt x="1091864" y="1365250"/>
                  <a:pt x="1092032" y="1092200"/>
                  <a:pt x="1092201" y="819150"/>
                </a:cubicBezTo>
                <a:lnTo>
                  <a:pt x="2184401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223837" y="20637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" name="Google Shape;39;p8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1350962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/>
        </p:nvSpPr>
        <p:spPr>
          <a:xfrm>
            <a:off x="3043237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048000" y="0"/>
            <a:ext cx="1016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3211512" y="2746375"/>
            <a:ext cx="84137" cy="63500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0"/>
          <p:cNvSpPr/>
          <p:nvPr/>
        </p:nvSpPr>
        <p:spPr>
          <a:xfrm rot="-2160000">
            <a:off x="528637" y="954087"/>
            <a:ext cx="9144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rgbClr val="EBDAB1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4" name="Google Shape;124;p20"/>
          <p:cNvSpPr/>
          <p:nvPr/>
        </p:nvSpPr>
        <p:spPr>
          <a:xfrm flipH="1" rot="2160000">
            <a:off x="6672262" y="936625"/>
            <a:ext cx="8651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chemeClr val="lt2">
                <a:alpha val="1960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Rockwell"/>
              <a:buNone/>
              <a:defRPr b="0" i="0" sz="1200" u="non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S4kFwJNO2g4?si=lcxa4tg1RtIPYq0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187" y="876300"/>
            <a:ext cx="6316662" cy="45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3575" y="1233487"/>
            <a:ext cx="2743200" cy="284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>
            <p:ph idx="1" type="subTitle"/>
          </p:nvPr>
        </p:nvSpPr>
        <p:spPr>
          <a:xfrm>
            <a:off x="1174750" y="4654550"/>
            <a:ext cx="4827587" cy="20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2698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Oración martes </a:t>
            </a:r>
            <a:r>
              <a:rPr lang="en-US" sz="3200">
                <a:solidFill>
                  <a:schemeClr val="accent1"/>
                </a:solidFill>
              </a:rPr>
              <a:t>6</a:t>
            </a:r>
            <a:endParaRPr/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de </a:t>
            </a:r>
            <a:r>
              <a:rPr lang="en-US" sz="3200">
                <a:solidFill>
                  <a:schemeClr val="accent1"/>
                </a:solidFill>
              </a:rPr>
              <a:t>febrero</a:t>
            </a:r>
            <a:endParaRPr/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Curso escolar 2023-2024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/>
        </p:nvSpPr>
        <p:spPr>
          <a:xfrm>
            <a:off x="1430337" y="442912"/>
            <a:ext cx="10982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b="1" i="0" lang="en-US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BUENOS DÍAS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Hoy escucharemos </a:t>
            </a: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</a:t>
            </a: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canción  </a:t>
            </a:r>
            <a:r>
              <a:rPr b="1" lang="en-US" sz="230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Olor a tostadas - Hakuna Group</a:t>
            </a:r>
            <a:endParaRPr b="1" sz="230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Escuchad bien la letra…</a:t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1430337" y="2029762"/>
            <a:ext cx="2598600" cy="885900"/>
          </a:xfrm>
          <a:prstGeom prst="wedgeRoundRectCallout">
            <a:avLst>
              <a:gd fmla="val 21926" name="adj1"/>
              <a:gd fmla="val 29819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rPr b="1" i="0" lang="en-US" sz="180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PINCHA AQUÍ  Y ESCUCHA</a:t>
            </a:r>
            <a:endParaRPr/>
          </a:p>
        </p:txBody>
      </p:sp>
      <p:sp>
        <p:nvSpPr>
          <p:cNvPr id="150" name="Google Shape;150;p2"/>
          <p:cNvSpPr txBox="1"/>
          <p:nvPr/>
        </p:nvSpPr>
        <p:spPr>
          <a:xfrm>
            <a:off x="1736753" y="4388850"/>
            <a:ext cx="4359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¿Qué te ha hecho sentir esta canci</a:t>
            </a: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ón</a:t>
            </a: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Dios nos quiere ver felices.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b="0" i="0" lang="en-US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</p:txBody>
      </p:sp>
      <p:sp>
        <p:nvSpPr>
          <p:cNvPr id="151" name="Google Shape;151;p2"/>
          <p:cNvSpPr txBox="1"/>
          <p:nvPr/>
        </p:nvSpPr>
        <p:spPr>
          <a:xfrm>
            <a:off x="1498200" y="3255250"/>
            <a:ext cx="535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u="sng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3"/>
              </a:rPr>
              <a:t>https://youtu.be/S4kFwJNO2g4?si=lcxa4tg1RtIPYq0G</a:t>
            </a:r>
            <a:endParaRPr sz="18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sz="18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403" y="1618100"/>
            <a:ext cx="5340601" cy="509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/>
        </p:nvSpPr>
        <p:spPr>
          <a:xfrm>
            <a:off x="1878725" y="227000"/>
            <a:ext cx="68187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Rockwell"/>
              <a:buNone/>
            </a:pPr>
            <a:r>
              <a:rPr b="0" i="0" lang="en-US" sz="2400" u="none">
                <a:solidFill>
                  <a:srgbClr val="FFC000"/>
                </a:solidFill>
                <a:latin typeface="Rockwell"/>
                <a:ea typeface="Rockwell"/>
                <a:cs typeface="Rockwell"/>
                <a:sym typeface="Rockwell"/>
              </a:rPr>
              <a:t>                 </a:t>
            </a:r>
            <a:r>
              <a:rPr b="0" i="0" lang="en-US" sz="2400" u="none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ORACIÓN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Rockwell"/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Rockwell"/>
              <a:buNone/>
            </a:pPr>
            <a:r>
              <a:rPr b="1" lang="en-US" sz="240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Te doy gracias, Señor</a:t>
            </a:r>
            <a:r>
              <a:rPr b="1" i="0" lang="en-US" sz="2400" u="none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1" i="0" sz="2400" u="none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Rockwell"/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Señor </a:t>
            </a: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 doy gracias por lo que soy, por lo que tengo.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Aunque no suela darme cuenta de tantas y tantas cosas.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Hoy Señor te ofrezco mi trabajo y mi esfuerzo.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Porque hoy sé lo que soy y lo que tengo.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Gracias, Señor.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Amén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9825" y="152400"/>
            <a:ext cx="3189774" cy="2444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4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2015-12-06T11:49:52Z</dcterms:created>
  <dc:creator>Centor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