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Quintessential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gX2Uwtk7FpjyxXa4cp+n3H9MYy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font" Target="fonts/Quintessentia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OusQNQ7ItSo?si=_PE06os1Yc3_fS9D" TargetMode="External"/><Relationship Id="rId4" Type="http://schemas.openxmlformats.org/officeDocument/2006/relationships/hyperlink" Target="https://youtu.be/OusQNQ7ItSo?si=_PE06os1Yc3_fS9D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0400" y="469900"/>
            <a:ext cx="25527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7140575" y="3429000"/>
            <a:ext cx="4827587" cy="30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sz="280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Oración lunes 2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octubre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0" i="0" sz="360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b="0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Curso escolar 2023-2024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837" y="1096962"/>
            <a:ext cx="6316662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442912" y="736600"/>
            <a:ext cx="46037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¡Buenos días! 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7415212" y="5699125"/>
            <a:ext cx="35956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https://youtu.be/OusQNQ7ItSo?si=_PE06os1Yc3_fS9D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415212" y="998537"/>
            <a:ext cx="4333875" cy="22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Quintessential"/>
              <a:buNone/>
            </a:pPr>
            <a:r>
              <a:rPr b="1" i="0" lang="en-US" sz="2800" u="non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“Que el camino cuaresma que estamos realizando nos lleve a la luz de la Pascua”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7415212" y="3744912"/>
            <a:ext cx="4333875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Quintessential"/>
              <a:buNone/>
            </a:pPr>
            <a:r>
              <a:rPr b="1" i="0" lang="en-US" sz="2800" u="non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Escuchamos esta canción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5937" y="4886325"/>
            <a:ext cx="641350" cy="62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20000">
            <a:off x="565150" y="2200275"/>
            <a:ext cx="6008687" cy="350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3052762" y="3251200"/>
            <a:ext cx="61039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7" y="1444625"/>
            <a:ext cx="1638300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1989137" y="1260475"/>
            <a:ext cx="9688500" cy="4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Quintessential"/>
              <a:buNone/>
            </a:pPr>
            <a:r>
              <a:rPr b="1" i="0" lang="en-US" sz="2400" u="non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Buen Jesús, que te retiraste cuarenta días en el desierto para preparar tu misión entre nosotros, permite que tu ejemplo sea un espejo donde vernos reflejados durante esta cuaresma. 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Quintessential"/>
              <a:buNone/>
            </a:pPr>
            <a:r>
              <a:rPr b="1" i="0" lang="en-US" sz="2400" u="non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Sabemos que debemos prepararnos para cada momento de nuestra vida, sabemos que junto a Ti p</a:t>
            </a:r>
            <a:r>
              <a:rPr b="1" lang="en-US" sz="2400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o</a:t>
            </a:r>
            <a:r>
              <a:rPr b="1" i="0" lang="en-US" sz="2400" u="non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</a:t>
            </a:r>
            <a:r>
              <a:rPr b="1" lang="en-US" sz="2400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amos</a:t>
            </a:r>
            <a:r>
              <a:rPr b="1" i="0" lang="en-US" sz="2400" u="non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tomar la fuerza que necesitamos para vivir como quiere el Padre.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Quintessential"/>
              <a:buNone/>
            </a:pPr>
            <a:r>
              <a:rPr b="1" i="0" lang="en-US" sz="2400" u="none">
                <a:solidFill>
                  <a:srgbClr val="7030A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Ayúdanos a transformar nuestros buenos deseos e intenciones en acciones reales que ayuden a los demás.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481012" y="377825"/>
            <a:ext cx="41243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ORAMOS TODOS</a:t>
            </a:r>
            <a:endParaRPr/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2022-09-30T11:58:58Z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