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Corsiv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hHJGf1lKjl5ujIQKJ7g7xpNVLE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siva-bold.fntdata"/><Relationship Id="rId10" Type="http://schemas.openxmlformats.org/officeDocument/2006/relationships/font" Target="fonts/Corsiva-regular.fntdata"/><Relationship Id="rId13" Type="http://schemas.openxmlformats.org/officeDocument/2006/relationships/font" Target="fonts/Corsiva-boldItalic.fntdata"/><Relationship Id="rId12" Type="http://schemas.openxmlformats.org/officeDocument/2006/relationships/font" Target="fonts/Corsi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7140575" y="3429000"/>
            <a:ext cx="4827587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Oración miércoles 6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marzo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0" i="0" sz="360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Curso escolar 2023-2024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837" y="1096962"/>
            <a:ext cx="631666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349375" y="376237"/>
            <a:ext cx="10548937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¡Buenos días! En la oración  recordaremos a la Hermana Teresa Mira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00000">
            <a:off x="6910387" y="2654300"/>
            <a:ext cx="5192712" cy="36814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293687" y="1254125"/>
            <a:ext cx="11528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nuestro camino de conversión, Señor, haznos descubrir la ternura de corazón para que sea tu amor el que nos guíe y conduzca hacia Ti como hizo la Hermana Teresa.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descr="Biografía Hna. Teresa Mira Garcia | Carmelitas Misioneras Teresianas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625" y="3241675"/>
            <a:ext cx="7167562" cy="314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3812" y="184150"/>
            <a:ext cx="1549400" cy="95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3052762" y="3251200"/>
            <a:ext cx="61039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215900" y="392112"/>
            <a:ext cx="10036175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Oramos juntos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Dios, que te complaces en las almas humildes y sencillas,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glorifica a tu sierva Teresa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hizo ideal de su vida amarte sin ostentación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darse por tu amor a cuantos la trataban.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Concédenos que sepamos servirte y amarte como ella,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 reservas, y la gracia que ahora te pedimos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su intercesión.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Jesucristo Nuestro Señor.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4731" y="4141694"/>
            <a:ext cx="5839718" cy="252748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477837" y="842962"/>
            <a:ext cx="7680325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siva"/>
              <a:buNone/>
            </a:pPr>
            <a:r>
              <a:rPr b="0" i="0" lang="en-US" sz="36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Jesús elige a los sencillos y humildes de corazón para darse a conocer, manifestando así su misericordia.  </a:t>
            </a:r>
            <a:r>
              <a:rPr b="0" i="0" lang="en-US" sz="24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(Mt. 11,25-26).</a:t>
            </a:r>
            <a:r>
              <a:rPr b="0" i="0" lang="en-US" sz="36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 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477837" y="3598862"/>
            <a:ext cx="4979987" cy="1868487"/>
          </a:xfrm>
          <a:prstGeom prst="cloudCallout">
            <a:avLst>
              <a:gd fmla="val 6825" name="adj1"/>
              <a:gd fmla="val -10256" name="adj2"/>
            </a:avLst>
          </a:prstGeom>
          <a:solidFill>
            <a:srgbClr val="C00000">
              <a:alpha val="58431"/>
            </a:srgbClr>
          </a:solidFill>
          <a:ln cap="flat" cmpd="sng" w="12700">
            <a:solidFill>
              <a:srgbClr val="2F52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siva"/>
              <a:buNone/>
            </a:pPr>
            <a:r>
              <a:rPr b="0" i="0" lang="en-US" sz="3600" u="non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Así era la hermana Teresa Mira.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0985" y="4119365"/>
            <a:ext cx="1859071" cy="1347363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26 de febrero: 79º Aniversario de la muerte de la Hna. Teresa Mira, cmt |  Carmelitas Misioneras Teresianas"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3512" y="2413000"/>
            <a:ext cx="534987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2022-09-30T11:58:58Z</dcterms:created>
  <dc:creator>Microsoft Office User</dc:creator>
</cp:coreProperties>
</file>