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3" roundtripDataSignature="AMtx7mgX2Uwtk7FpjyxXa4cp+n3H9MYyh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ini López López" initials="TL" lastIdx="1" clrIdx="0">
    <p:extLst>
      <p:ext uri="{19B8F6BF-5375-455C-9EA6-DF929625EA0E}">
        <p15:presenceInfo xmlns:p15="http://schemas.microsoft.com/office/powerpoint/2012/main" userId="a0792124587457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40"/>
    <p:restoredTop sz="94672"/>
  </p:normalViewPr>
  <p:slideViewPr>
    <p:cSldViewPr snapToGrid="0">
      <p:cViewPr varScale="1">
        <p:scale>
          <a:sx n="52" d="100"/>
          <a:sy n="52" d="100"/>
        </p:scale>
        <p:origin x="216" y="16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customschemas.google.com/relationships/presentationmetadata" Target="meta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 rot="5400000">
            <a:off x="3920332" y="-1256507"/>
            <a:ext cx="4351337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5" name="Google Shape;55;p1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98989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7FAFD"/>
            </a:gs>
            <a:gs pos="63000">
              <a:srgbClr val="B5D2EC"/>
            </a:gs>
            <a:gs pos="86999">
              <a:srgbClr val="B5D2EC"/>
            </a:gs>
            <a:gs pos="100000">
              <a:srgbClr val="CEE1F2"/>
            </a:gs>
          </a:gsLst>
          <a:lin ang="5400000" scaled="0"/>
        </a:gra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80400" y="469900"/>
            <a:ext cx="2552700" cy="28829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7140575" y="3429000"/>
            <a:ext cx="4827587" cy="3078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lang="es-ES" sz="2800" b="0" i="0" u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Oración lunes 11</a:t>
            </a:r>
            <a:endParaRPr lang="es-E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de marzo</a:t>
            </a:r>
            <a:endParaRPr lang="es-ES" dirty="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</a:pPr>
            <a:endParaRPr lang="es-ES" sz="3600" b="0" i="0" u="none" dirty="0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600"/>
              <a:buNone/>
            </a:pPr>
            <a:r>
              <a:rPr lang="es-ES" sz="3600" b="0" i="0" u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Curso escolar 2023-2024</a:t>
            </a:r>
            <a:endParaRPr lang="es-ES" dirty="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0837" y="1096962"/>
            <a:ext cx="6316662" cy="45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BDDF677-D9FE-FF03-62C3-D1E1CF7AF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Entra en lo más secreto de ti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20EBEB1-FB27-0A22-12FA-6BD95F0C0734}"/>
              </a:ext>
            </a:extLst>
          </p:cNvPr>
          <p:cNvSpPr txBox="1"/>
          <p:nvPr/>
        </p:nvSpPr>
        <p:spPr>
          <a:xfrm>
            <a:off x="1358537" y="2194560"/>
            <a:ext cx="69233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Vivimos en una sociedad en la que prima la apariencia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1A5167F-6A64-787A-0271-1B39089DEB91}"/>
              </a:ext>
            </a:extLst>
          </p:cNvPr>
          <p:cNvSpPr txBox="1"/>
          <p:nvPr/>
        </p:nvSpPr>
        <p:spPr>
          <a:xfrm>
            <a:off x="1358537" y="2943542"/>
            <a:ext cx="99952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Todos estamos metidos en el mundo de la moda: Nos vestimos igual, nos maquillamos para mejorar nuestra apariencia …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69CAF95-F795-2EE5-CEE9-6F32C45A8529}"/>
              </a:ext>
            </a:extLst>
          </p:cNvPr>
          <p:cNvSpPr txBox="1"/>
          <p:nvPr/>
        </p:nvSpPr>
        <p:spPr>
          <a:xfrm>
            <a:off x="1593669" y="4284617"/>
            <a:ext cx="380585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Pero…</a:t>
            </a:r>
          </a:p>
          <a:p>
            <a:r>
              <a:rPr lang="es-ES" sz="3200" dirty="0"/>
              <a:t>¿Y qué con esto…?</a:t>
            </a:r>
          </a:p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3181B5B-4DA5-C26F-D057-030416588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2483" y="3292352"/>
            <a:ext cx="2631077" cy="329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51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E6F341D-6A60-62BF-2422-AAB455BF0F52}"/>
              </a:ext>
            </a:extLst>
          </p:cNvPr>
          <p:cNvSpPr txBox="1"/>
          <p:nvPr/>
        </p:nvSpPr>
        <p:spPr>
          <a:xfrm>
            <a:off x="2377440" y="1306285"/>
            <a:ext cx="867373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Dios le gustan poco las apariencias y los que viven de apariencias.</a:t>
            </a:r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 Eso no significa que no haya que maquillarse o ir a la moda.</a:t>
            </a:r>
          </a:p>
          <a:p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En el cielo no hay salas de maquillaje ni tiendas de trastos para poder aparentar. Las “apariencias” las crea la sociedad de consumo y las ideas falsas que nos hacemos de nosotros mismos cuando nos creemos que somos algo sólo por nuestra apariencia. </a:t>
            </a:r>
          </a:p>
          <a:p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¡Qué bien se nos da disimular! Hay maquillajes o disimulos ordinarios: “¡Límpiate, que no te vean que tienes ojeras, o que has llorado, o que tienes el alma por los suelos!”. Y hay otros que nos hacen vivir de manera falsa, doble, al margen de nuestras posibilidades...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3050322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C63AE7D-A75B-F9BE-07C0-098BFC7CC6BA}"/>
              </a:ext>
            </a:extLst>
          </p:cNvPr>
          <p:cNvSpPr txBox="1"/>
          <p:nvPr/>
        </p:nvSpPr>
        <p:spPr>
          <a:xfrm>
            <a:off x="1332411" y="914400"/>
            <a:ext cx="9353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</a:rPr>
              <a:t>A Dios no le interesa que cambies de aspecto, ni que disimules. A Dios le gustas tal como eres. </a:t>
            </a:r>
            <a:endParaRPr lang="es-ES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D849FC2-DFD1-870F-6460-C6250989536F}"/>
              </a:ext>
            </a:extLst>
          </p:cNvPr>
          <p:cNvSpPr txBox="1"/>
          <p:nvPr/>
        </p:nvSpPr>
        <p:spPr>
          <a:xfrm>
            <a:off x="1332411" y="2690949"/>
            <a:ext cx="9666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Y sólo si cuidas tu interior, si dedicas un rato al día a pensar , a orar, descubrirás tus valores, lo que vales para Dios y para los demás.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9FFCD0D-7EB2-A317-3B7B-2131BC81D415}"/>
              </a:ext>
            </a:extLst>
          </p:cNvPr>
          <p:cNvSpPr txBox="1"/>
          <p:nvPr/>
        </p:nvSpPr>
        <p:spPr>
          <a:xfrm>
            <a:off x="1332411" y="4023360"/>
            <a:ext cx="3159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¿Te atreves a pensar en una cualidad tuya?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066CB39-C008-4174-B1C0-D419F6A51573}"/>
              </a:ext>
            </a:extLst>
          </p:cNvPr>
          <p:cNvSpPr txBox="1"/>
          <p:nvPr/>
        </p:nvSpPr>
        <p:spPr>
          <a:xfrm>
            <a:off x="4885509" y="54864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65995286-B93E-716A-0BA5-7A1419DF94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942" y="3605802"/>
            <a:ext cx="4333704" cy="3304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089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5AE89C8-DDFB-8682-6F4F-1EC79E9AEF1A}"/>
              </a:ext>
            </a:extLst>
          </p:cNvPr>
          <p:cNvSpPr txBox="1"/>
          <p:nvPr/>
        </p:nvSpPr>
        <p:spPr>
          <a:xfrm>
            <a:off x="888274" y="914400"/>
            <a:ext cx="108959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dirty="0"/>
              <a:t>Estamos en Cuaresma, tiempo de reflexión. Busca en tu interior y se tú mismo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3A22F9F-AFC3-C757-83B5-1058ED0AB7FB}"/>
              </a:ext>
            </a:extLst>
          </p:cNvPr>
          <p:cNvSpPr txBox="1"/>
          <p:nvPr/>
        </p:nvSpPr>
        <p:spPr>
          <a:xfrm>
            <a:off x="2429692" y="2299063"/>
            <a:ext cx="6402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dirty="0"/>
              <a:t>Dios no es un Dios de apariencias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C94A216-C779-F67A-509F-FC3CAD14E6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944" y="3405929"/>
            <a:ext cx="5844463" cy="4171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361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97AC17-1F96-FC79-2147-BE66D482743F}"/>
              </a:ext>
            </a:extLst>
          </p:cNvPr>
          <p:cNvSpPr txBox="1"/>
          <p:nvPr/>
        </p:nvSpPr>
        <p:spPr>
          <a:xfrm>
            <a:off x="1907178" y="1332412"/>
            <a:ext cx="76287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/>
              <a:t>Señor, ayúdanos a ser personas auténticas</a:t>
            </a:r>
          </a:p>
          <a:p>
            <a:r>
              <a:rPr lang="es-ES" sz="2400" dirty="0"/>
              <a:t>A ser auténticos </a:t>
            </a:r>
          </a:p>
          <a:p>
            <a:r>
              <a:rPr lang="es-ES" sz="2400" dirty="0"/>
              <a:t>Alegres, solidarios, defensores de las injusticias…</a:t>
            </a:r>
          </a:p>
          <a:p>
            <a:r>
              <a:rPr lang="es-ES" sz="2400" dirty="0"/>
              <a:t>En definitiva: auténticos cristianos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9FFD7764-3C14-DE68-E0CE-B5B895B09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3293" y="2410184"/>
            <a:ext cx="4692650" cy="4447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0533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299</Words>
  <Application>Microsoft Macintosh PowerPoint</Application>
  <PresentationFormat>Panorámica</PresentationFormat>
  <Paragraphs>22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Entra en lo más secreto de ti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Trini López López</cp:lastModifiedBy>
  <cp:revision>9</cp:revision>
  <dcterms:created xsi:type="dcterms:W3CDTF">2022-09-30T11:58:58Z</dcterms:created>
  <dcterms:modified xsi:type="dcterms:W3CDTF">2024-03-10T19:04:46Z</dcterms:modified>
</cp:coreProperties>
</file>