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5" r:id="rId4"/>
    <p:sldId id="266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X2Uwtk7FpjyxXa4cp+n3H9MYy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i López López" initials="TL" lastIdx="2" clrIdx="0">
    <p:extLst>
      <p:ext uri="{19B8F6BF-5375-455C-9EA6-DF929625EA0E}">
        <p15:presenceInfo xmlns:p15="http://schemas.microsoft.com/office/powerpoint/2012/main" userId="a0792124587457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4"/>
    <p:restoredTop sz="94672"/>
  </p:normalViewPr>
  <p:slideViewPr>
    <p:cSldViewPr snapToGrid="0">
      <p:cViewPr varScale="1">
        <p:scale>
          <a:sx n="23" d="100"/>
          <a:sy n="23" d="100"/>
        </p:scale>
        <p:origin x="224" y="2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400" y="469900"/>
            <a:ext cx="25527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7140575" y="3429000"/>
            <a:ext cx="4827587" cy="30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800" b="0" i="0" u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s-ES" sz="3600" b="0" i="0" u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Oración </a:t>
            </a:r>
            <a:r>
              <a:rPr lang="es-ES" sz="3600" dirty="0">
                <a:solidFill>
                  <a:schemeClr val="accent1"/>
                </a:solidFill>
              </a:rPr>
              <a:t>MARTES 12</a:t>
            </a:r>
            <a:endParaRPr lang="es-E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s-ES" sz="3600" b="0" i="0" u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marzo</a:t>
            </a:r>
            <a:endParaRPr lang="es-E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s-ES" sz="3600" b="0" i="0" u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s-ES" sz="3600" b="0" i="0" u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Curso escolar 2023-2024</a:t>
            </a:r>
            <a:endParaRPr lang="es-ES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837" y="1096962"/>
            <a:ext cx="6316662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9C6B218-7E7A-0583-6671-EE8A963CBABA}"/>
              </a:ext>
            </a:extLst>
          </p:cNvPr>
          <p:cNvSpPr txBox="1"/>
          <p:nvPr/>
        </p:nvSpPr>
        <p:spPr>
          <a:xfrm>
            <a:off x="1943100" y="1714500"/>
            <a:ext cx="840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Disfruta el día tal cual se te presenta. Ríete para impedir que LAS PRISAS te consuman, para evitar que la tristeza te toque y para ayudar a las demás personas en esta tarea. </a:t>
            </a:r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CA4561-4F2C-C127-D62F-EB46225A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68" y="3435172"/>
            <a:ext cx="4110263" cy="26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E6D2BF6-4A2E-E593-3CFB-6B102A9B0ECC}"/>
              </a:ext>
            </a:extLst>
          </p:cNvPr>
          <p:cNvSpPr txBox="1"/>
          <p:nvPr/>
        </p:nvSpPr>
        <p:spPr>
          <a:xfrm>
            <a:off x="827170" y="613610"/>
            <a:ext cx="1077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Desarrolla el humor puro, no el que se basa en el sufrimiento de los demás  y verás que la gente junto a ti aprenderá a amar la existencia. </a:t>
            </a:r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561BDB-8822-687B-31CD-75D00149001B}"/>
              </a:ext>
            </a:extLst>
          </p:cNvPr>
          <p:cNvSpPr txBox="1"/>
          <p:nvPr/>
        </p:nvSpPr>
        <p:spPr>
          <a:xfrm>
            <a:off x="827170" y="1672390"/>
            <a:ext cx="106509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Porque siempre hay razones para tener una sonrisa en la cara, para saludar bien a las demás personas y no molestarse por nada.</a:t>
            </a:r>
          </a:p>
          <a:p>
            <a:pPr algn="just"/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No hay muchas razones, en realidad, para irritarse o perturbar a otros. </a:t>
            </a:r>
          </a:p>
          <a:p>
            <a:pPr algn="just"/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Así que, por lo menos hoy, </a:t>
            </a:r>
            <a:r>
              <a:rPr lang="es-E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¡ten buen humor!</a:t>
            </a:r>
          </a:p>
          <a:p>
            <a:pPr algn="l"/>
            <a:br>
              <a:rPr lang="es-ES" sz="2400" b="0" i="0" dirty="0"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endParaRPr lang="es-ES" sz="2400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9B0ED7-53FF-EB4C-A6A7-342CA3798D4A}"/>
              </a:ext>
            </a:extLst>
          </p:cNvPr>
          <p:cNvSpPr txBox="1"/>
          <p:nvPr/>
        </p:nvSpPr>
        <p:spPr>
          <a:xfrm>
            <a:off x="1852863" y="4393163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Un cristiano debe desprender y trasmitir siempre alegría</a:t>
            </a:r>
          </a:p>
        </p:txBody>
      </p:sp>
    </p:spTree>
    <p:extLst>
      <p:ext uri="{BB962C8B-B14F-4D97-AF65-F5344CB8AC3E}">
        <p14:creationId xmlns:p14="http://schemas.microsoft.com/office/powerpoint/2010/main" val="409020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2546B9-581C-17F4-3AA8-E2E8AA5D264E}"/>
              </a:ext>
            </a:extLst>
          </p:cNvPr>
          <p:cNvSpPr txBox="1"/>
          <p:nvPr/>
        </p:nvSpPr>
        <p:spPr>
          <a:xfrm>
            <a:off x="4211053" y="1130968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Oración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9F030E-36E7-E629-11D2-F821A4BB8BA7}"/>
              </a:ext>
            </a:extLst>
          </p:cNvPr>
          <p:cNvSpPr txBox="1"/>
          <p:nvPr/>
        </p:nvSpPr>
        <p:spPr>
          <a:xfrm>
            <a:off x="1218648" y="2057402"/>
            <a:ext cx="10973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Pidamos a nuestro Padre Dios que nos ayude a ser alegres y a alegrarnos de las satisfacciones de los compañeros.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Nos unimos para rezar el padrenuestro….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4FF203-7E06-A974-12DD-AEBE215D6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606800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01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166</Words>
  <Application>Microsoft Macintosh PowerPoint</Application>
  <PresentationFormat>Panorámica</PresentationFormat>
  <Paragraphs>17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Trini López López</cp:lastModifiedBy>
  <cp:revision>16</cp:revision>
  <dcterms:created xsi:type="dcterms:W3CDTF">2022-09-30T11:58:58Z</dcterms:created>
  <dcterms:modified xsi:type="dcterms:W3CDTF">2024-03-11T20:17:52Z</dcterms:modified>
</cp:coreProperties>
</file>