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" roundtripDataSignature="AMtx7mjHe3MKGo7bUPCXOGriJgdomM4f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>
      <p:cViewPr varScale="1">
        <p:scale>
          <a:sx n="105" d="100"/>
          <a:sy n="105" d="100"/>
        </p:scale>
        <p:origin x="84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QRyTxX1cog?si=GE1IrcWL98Gkl6nR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s://youtu.be/V6BhWpmIXZc?si=k3DO7ycnbohVB6X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FAFD"/>
            </a:gs>
            <a:gs pos="63000">
              <a:srgbClr val="B5D2EC"/>
            </a:gs>
            <a:gs pos="86999">
              <a:srgbClr val="B5D2EC"/>
            </a:gs>
            <a:gs pos="100000">
              <a:srgbClr val="CEE1F2"/>
            </a:gs>
          </a:gsLst>
          <a:lin ang="5400000" scaled="0"/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0400" y="469900"/>
            <a:ext cx="2552700" cy="28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7142162" y="3060700"/>
            <a:ext cx="4829175" cy="307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0" i="0" u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en-US" sz="36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Oración miércoles 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en-US" sz="36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29 de mayo</a:t>
            </a:r>
            <a:endParaRPr dirty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b="0" i="0" u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en-US" sz="3600" b="0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Curso escolar 2023-2024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7512" y="1336675"/>
            <a:ext cx="6316662" cy="45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FAFD"/>
            </a:gs>
            <a:gs pos="63000">
              <a:srgbClr val="B5D2EC"/>
            </a:gs>
            <a:gs pos="86999">
              <a:srgbClr val="B5D2EC"/>
            </a:gs>
            <a:gs pos="100000">
              <a:srgbClr val="CEE1F2"/>
            </a:gs>
          </a:gsLst>
          <a:lin ang="5400000" scaled="0"/>
        </a:gra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6096000" y="6126480"/>
            <a:ext cx="55134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https://youtu.be/CQRyTxX1cog?si=GE1IrcWL98Gkl6nR</a:t>
            </a:r>
            <a:endParaRPr lang="en-US" sz="1800" b="0" i="0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6042268" y="5664856"/>
            <a:ext cx="357479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s-ES_tradnl" sz="2400" b="1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Escuchamos esta </a:t>
            </a:r>
            <a:r>
              <a:rPr lang="en-US" sz="2400" b="1" i="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canción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026" name="Picture 2" descr="Virgen María se vuelve inspiración para ilustradora | Cultura | El Universo">
            <a:extLst>
              <a:ext uri="{FF2B5EF4-FFF2-40B4-BE49-F238E27FC236}">
                <a16:creationId xmlns:a16="http://schemas.microsoft.com/office/drawing/2014/main" id="{018B3539-B438-2F58-71ED-0D59C507E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065" y="3881447"/>
            <a:ext cx="2014221" cy="201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DEO: Pati Trigo, la joven navarra que arrasa pintando a la Virgen María  en Instagram - Iglesia Española - COPE">
            <a:extLst>
              <a:ext uri="{FF2B5EF4-FFF2-40B4-BE49-F238E27FC236}">
                <a16:creationId xmlns:a16="http://schemas.microsoft.com/office/drawing/2014/main" id="{E6EDB189-7C36-8E2C-9C7F-BC68FC286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853" y="182270"/>
            <a:ext cx="5219246" cy="292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09;p3">
            <a:extLst>
              <a:ext uri="{FF2B5EF4-FFF2-40B4-BE49-F238E27FC236}">
                <a16:creationId xmlns:a16="http://schemas.microsoft.com/office/drawing/2014/main" id="{CA7B36BC-EDCD-E9F8-8EDD-8A5BEF35C4E1}"/>
              </a:ext>
            </a:extLst>
          </p:cNvPr>
          <p:cNvSpPr txBox="1"/>
          <p:nvPr/>
        </p:nvSpPr>
        <p:spPr>
          <a:xfrm>
            <a:off x="370607" y="844550"/>
            <a:ext cx="5219246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Todos necesitamos que alguien nos enseñe a caminar y luego, cuando aprendemos a caminar, necesitamos que alguien nos enseñe por dónde ir, por dónde no ir... </a:t>
            </a:r>
            <a:r>
              <a:rPr lang="es-E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María</a:t>
            </a:r>
            <a:r>
              <a:rPr lang="es-E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es para los cristianos esa compañera de camino, esa maestra que nos acompaña durante toda nuestra vida para que siempre vayamos por el camino correcto.</a:t>
            </a:r>
          </a:p>
          <a:p>
            <a:endParaRPr lang="es-E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 nuestra oración de hoy le pedimos que siempre nos acompañe. Que esté siempre a nuestro lado, que venga con nosotros al caminar.</a:t>
            </a:r>
          </a:p>
        </p:txBody>
      </p:sp>
      <p:pic>
        <p:nvPicPr>
          <p:cNvPr id="1030" name="Picture 6" descr="290 ideas de LA SANTÍSIMA VIRGEN MARÍA | virgen maría, santísima virgen  maría, santisima virgen">
            <a:extLst>
              <a:ext uri="{FF2B5EF4-FFF2-40B4-BE49-F238E27FC236}">
                <a16:creationId xmlns:a16="http://schemas.microsoft.com/office/drawing/2014/main" id="{354E6D2C-0BCE-1687-7735-602FB9A17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717" y="3261886"/>
            <a:ext cx="2276348" cy="224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106</Words>
  <Application>Microsoft Macintosh PowerPoint</Application>
  <PresentationFormat>Panorámica</PresentationFormat>
  <Paragraphs>10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Elodia Serrano Gómez</cp:lastModifiedBy>
  <cp:revision>10</cp:revision>
  <dcterms:created xsi:type="dcterms:W3CDTF">2022-09-30T11:58:58Z</dcterms:created>
  <dcterms:modified xsi:type="dcterms:W3CDTF">2024-05-26T06:45:46Z</dcterms:modified>
</cp:coreProperties>
</file>