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7" r:id="rId2"/>
    <p:sldId id="262" r:id="rId3"/>
    <p:sldId id="259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15"/>
    <p:restoredTop sz="96000"/>
  </p:normalViewPr>
  <p:slideViewPr>
    <p:cSldViewPr snapToGrid="0">
      <p:cViewPr varScale="1">
        <p:scale>
          <a:sx n="29" d="100"/>
          <a:sy n="29" d="100"/>
        </p:scale>
        <p:origin x="232" y="1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779852-A228-0032-DFA2-12593F5F1E6D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88332C-F605-E688-2B5F-93447F91B3B4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51553D-1245-6E0D-599D-DED3E4AD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3336-B03E-214D-80A1-CE7FCC23F032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0B892B-B744-BE49-0E3E-57B08005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648D3B-B061-B331-4D59-160E446C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DE5B9-BF87-1642-94CA-898C0DC0F2A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1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ECE8A-B950-A23B-05C4-334C9889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F7CF-0EFB-E54A-AC31-451651A35FA5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EAFA-5E1C-30A2-3359-8073D5C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2554-F781-CF80-D212-C3A67B5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1090-B0F0-E24F-91DC-835AF323DB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337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CBA86-71F9-8D8E-87E1-89B2C7B9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AD0A-BB57-2248-B31B-BA5752AF0463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1A95-593B-B7FB-CF66-AEB6AD8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0C12-0075-9260-AA00-9901128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2A3F-BDBB-7645-9B04-53FFB75C7D6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73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EAF3-0CEE-D853-B69B-4AFE2882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D724-ACC9-9F47-BAA7-CA12E001DFCB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242-772E-E498-0DE6-85A22513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628F-9182-0B52-4BF0-92EEBC23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0946-4ABA-BC4D-B5F9-F4FF4B4636F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985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2882-8793-EE09-C1AD-E521256A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3EA-7DF1-7747-BF0C-D3C4562865C7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1545-A5C8-9095-16A5-412414C7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7879-C7DE-A290-423A-3D94FFD0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E2F7B-4C21-BB41-A3B3-0077971D68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953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8E35A3-5C17-A628-FFC9-D50B02E5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CFE-3859-C548-A055-A946661A11B7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BC95C-EA36-A732-AACD-3E1C733C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B06D8-B3B5-602F-948F-13AA4D32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13F2-F8D8-DC41-9714-2F1E47010A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61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E7F4C8-0255-2305-FD74-303DEBCE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BA25-A0DB-EC4C-A857-97AAD94D1C70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A6F1E1-1DAE-204C-C041-F20292BF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E9F676-129E-5876-CA0B-9B3277FC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CB0A-CEE2-9C4A-892D-B2672C4F84D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76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82DBFA-B095-AD3A-167F-DFE5C10D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5EF1-5857-5E49-AE4D-C8ACD2851CE5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7DEFE7-6174-2E07-21A5-18606BA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C70B91-2EE5-6E4B-73AD-2AD09227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F704-B358-A34D-953D-64ABBF270F4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83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8285DB2-3540-B367-E31A-244927EA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EABA-70EB-D344-95BF-89317D534B57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410A725-D6F0-C60B-8E22-8018D4F1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61B5F09-7389-8A77-3CB8-0EA9976F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C5EF-A1EA-1945-A081-EEFB8F190B5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257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17F15-D946-75C2-3EFB-9B6DAFA0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FE94-BFD4-924E-BDD6-49EB7DD27495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12C2B-4772-BFC5-0159-35A20F38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BDB22C-9863-0173-817F-88B79705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02979-CD20-2545-A65B-108F8B2E35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911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AEE375D-FF63-F4E2-3067-A58D6732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C7C5-02B7-3C4B-B4D4-52C9C085A6CB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0893654-CF72-4FD3-1622-9ADF4395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1F1FC27-A62F-0ECA-C8B5-35127203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6203F-1F00-3846-88F0-8EE6C7D0BF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648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E25B4E-6BBD-AE3A-AD06-92B5D5B94B93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429FA-A73D-1AE5-8D23-8579B530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B64586-7E1E-2EE4-02F5-D80F384337ED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C9A6D0C-C919-DF7A-734F-8B3ED05E6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8AAE-9490-0A90-B069-FE4DB4BA5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A5704-749D-F948-A7AB-2333084827E1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569F-9BA0-ABAA-83B1-350E28692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C7B9-7CD4-142B-9EC0-D953ECD0D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6B1139EC-1D13-E645-8520-7E0D371ED06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70" r:id="rId7"/>
    <p:sldLayoutId id="2147483766" r:id="rId8"/>
    <p:sldLayoutId id="2147483771" r:id="rId9"/>
    <p:sldLayoutId id="2147483767" r:id="rId10"/>
    <p:sldLayoutId id="21474837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129536C7-61C3-20F7-F998-5A3A6AE9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6">
            <a:extLst>
              <a:ext uri="{FF2B5EF4-FFF2-40B4-BE49-F238E27FC236}">
                <a16:creationId xmlns:a16="http://schemas.microsoft.com/office/drawing/2014/main" id="{13EDF681-D82A-F9D3-1C9D-AEB834BC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66900"/>
            <a:ext cx="2070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17270201-7FEC-096D-E7D3-CEAF5BCE0F10}"/>
              </a:ext>
            </a:extLst>
          </p:cNvPr>
          <p:cNvSpPr txBox="1"/>
          <p:nvPr/>
        </p:nvSpPr>
        <p:spPr>
          <a:xfrm>
            <a:off x="6172200" y="3574473"/>
            <a:ext cx="32449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Oración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MARTES 10 DE DICIEMBRE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Curso 24-25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ielo, viejo, agua, calle&#10;&#10;Descripción generada automáticamente">
            <a:extLst>
              <a:ext uri="{FF2B5EF4-FFF2-40B4-BE49-F238E27FC236}">
                <a16:creationId xmlns:a16="http://schemas.microsoft.com/office/drawing/2014/main" id="{00EAC58C-3198-E4C0-7215-C0C79206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730250"/>
            <a:ext cx="5461000" cy="5397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300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F2A3679-925B-625A-8C00-B2B886B5A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43F0F5F5-BB20-9476-1312-2848F1E04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711200"/>
            <a:ext cx="5461000" cy="5435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>
            <a:extLst>
              <a:ext uri="{FF2B5EF4-FFF2-40B4-BE49-F238E27FC236}">
                <a16:creationId xmlns:a16="http://schemas.microsoft.com/office/drawing/2014/main" id="{B9752C5B-3874-965B-BBC8-943B420AFB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4" name="Imagen 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FC35FDA-EEBE-72ED-4BC4-E585B2778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717550"/>
            <a:ext cx="5461000" cy="5422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AE119-64B2-AD6D-038D-8B2E8F75A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3BFB115-E41F-81B1-DDDD-B3597364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723900"/>
            <a:ext cx="5461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17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300">
            <a:alpha val="16078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AB869-0037-E243-EC8E-24D128D79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8694C3E-0E24-01AC-FD3F-1F50EA530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2463CD-76B5-077C-1D50-55F78E88B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742950"/>
            <a:ext cx="5461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524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325</TotalTime>
  <Words>7</Words>
  <Application>Microsoft Macintosh PowerPoint</Application>
  <PresentationFormat>Panorámica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Century Gothic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19</cp:revision>
  <dcterms:created xsi:type="dcterms:W3CDTF">2024-09-05T19:40:57Z</dcterms:created>
  <dcterms:modified xsi:type="dcterms:W3CDTF">2024-12-09T14:56:29Z</dcterms:modified>
</cp:coreProperties>
</file>