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59" r:id="rId4"/>
    <p:sldId id="263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1"/>
    <p:restoredTop sz="96000"/>
  </p:normalViewPr>
  <p:slideViewPr>
    <p:cSldViewPr snapToGrid="0">
      <p:cViewPr varScale="1">
        <p:scale>
          <a:sx n="51" d="100"/>
          <a:sy n="51" d="100"/>
        </p:scale>
        <p:origin x="208" y="1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9/12/24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172200" y="3714750"/>
            <a:ext cx="294322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MIÉRCOLES 11 DE DICIEMBRE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624288C6-9389-B131-5B3A-B5465FBA20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9656" b="1381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93B1048-1805-7E04-576C-4E1466B28E12}"/>
              </a:ext>
            </a:extLst>
          </p:cNvPr>
          <p:cNvSpPr txBox="1"/>
          <p:nvPr/>
        </p:nvSpPr>
        <p:spPr>
          <a:xfrm>
            <a:off x="9730154" y="61663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xto, Carta&#10;&#10;Descripción generada automáticamente">
            <a:extLst>
              <a:ext uri="{FF2B5EF4-FFF2-40B4-BE49-F238E27FC236}">
                <a16:creationId xmlns:a16="http://schemas.microsoft.com/office/drawing/2014/main" id="{910FE8AC-D48C-FEAE-FD39-7EE19FEEFF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778" b="2554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70B8F37-D0A1-03FD-27FA-EE6B5A6C652B}"/>
              </a:ext>
            </a:extLst>
          </p:cNvPr>
          <p:cNvSpPr txBox="1"/>
          <p:nvPr/>
        </p:nvSpPr>
        <p:spPr>
          <a:xfrm>
            <a:off x="5521569" y="6682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6EEAC6-011F-4499-ACFF-2FDC742DB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70F14D-B6E6-40EA-96B4-4E18D0CF9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3A95FF-1A75-49AA-86AE-EED61BD0E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ABAFA5A-B161-2A86-7AB8-0AB75F1E359E}"/>
              </a:ext>
            </a:extLst>
          </p:cNvPr>
          <p:cNvSpPr txBox="1"/>
          <p:nvPr/>
        </p:nvSpPr>
        <p:spPr>
          <a:xfrm>
            <a:off x="289249" y="2510395"/>
            <a:ext cx="4016116" cy="3274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6037"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  <a:defRPr/>
            </a:pPr>
            <a:endParaRPr lang="en-US" i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1F2F124-7533-2457-9ED8-F3E1CA4620DD}"/>
              </a:ext>
            </a:extLst>
          </p:cNvPr>
          <p:cNvSpPr txBox="1"/>
          <p:nvPr/>
        </p:nvSpPr>
        <p:spPr>
          <a:xfrm>
            <a:off x="1721796" y="2497473"/>
            <a:ext cx="92474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600" dirty="0"/>
              <a:t>ELLA SE PREPARÓ PARA LA VENIDA DE JESÚS</a:t>
            </a:r>
          </a:p>
          <a:p>
            <a:pPr algn="ctr"/>
            <a:r>
              <a:rPr lang="es-ES" sz="3600" dirty="0"/>
              <a:t> ¿CÓMO TE PREPARAS TÚ?</a:t>
            </a:r>
          </a:p>
        </p:txBody>
      </p:sp>
    </p:spTree>
    <p:extLst>
      <p:ext uri="{BB962C8B-B14F-4D97-AF65-F5344CB8AC3E}">
        <p14:creationId xmlns:p14="http://schemas.microsoft.com/office/powerpoint/2010/main" val="2195591289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340</TotalTime>
  <Words>22</Words>
  <Application>Microsoft Macintosh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21</cp:revision>
  <dcterms:created xsi:type="dcterms:W3CDTF">2024-09-05T19:40:57Z</dcterms:created>
  <dcterms:modified xsi:type="dcterms:W3CDTF">2024-12-09T15:18:03Z</dcterms:modified>
</cp:coreProperties>
</file>